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25" r:id="rId5"/>
    <p:sldId id="337" r:id="rId6"/>
    <p:sldId id="359" r:id="rId7"/>
    <p:sldId id="360" r:id="rId8"/>
    <p:sldId id="365" r:id="rId9"/>
    <p:sldId id="362" r:id="rId10"/>
    <p:sldId id="361" r:id="rId11"/>
    <p:sldId id="364" r:id="rId12"/>
    <p:sldId id="367" r:id="rId13"/>
    <p:sldId id="363" r:id="rId14"/>
    <p:sldId id="368" r:id="rId15"/>
    <p:sldId id="369" r:id="rId16"/>
    <p:sldId id="370" r:id="rId17"/>
    <p:sldId id="371" r:id="rId18"/>
    <p:sldId id="339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E2CB0-2590-49E3-BC88-2A18A0FDDFE8}" v="242" dt="2023-01-18T16:11:13.258"/>
    <p1510:client id="{4692EBEF-7C3C-4442-AAEF-0BD8C2F7989A}" v="23" dt="2023-01-18T16:33:03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56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iara Alcantara" userId="bb7e5141f92f0d4a" providerId="LiveId" clId="{4692EBEF-7C3C-4442-AAEF-0BD8C2F7989A}"/>
    <pc:docChg chg="undo custSel addSld delSld modSld sldOrd">
      <pc:chgData name="Naiara Alcantara" userId="bb7e5141f92f0d4a" providerId="LiveId" clId="{4692EBEF-7C3C-4442-AAEF-0BD8C2F7989A}" dt="2023-01-18T16:33:03.028" v="453"/>
      <pc:docMkLst>
        <pc:docMk/>
      </pc:docMkLst>
      <pc:sldChg chg="addSp modSp mod">
        <pc:chgData name="Naiara Alcantara" userId="bb7e5141f92f0d4a" providerId="LiveId" clId="{4692EBEF-7C3C-4442-AAEF-0BD8C2F7989A}" dt="2023-01-18T16:33:03.028" v="453"/>
        <pc:sldMkLst>
          <pc:docMk/>
          <pc:sldMk cId="855215445" sldId="325"/>
        </pc:sldMkLst>
        <pc:spChg chg="add mod">
          <ac:chgData name="Naiara Alcantara" userId="bb7e5141f92f0d4a" providerId="LiveId" clId="{4692EBEF-7C3C-4442-AAEF-0BD8C2F7989A}" dt="2023-01-18T16:33:03.028" v="453"/>
          <ac:spMkLst>
            <pc:docMk/>
            <pc:sldMk cId="855215445" sldId="325"/>
            <ac:spMk id="3" creationId="{1A5DD174-35F6-96D9-AFEC-0F2957845518}"/>
          </ac:spMkLst>
        </pc:spChg>
        <pc:spChg chg="mod">
          <ac:chgData name="Naiara Alcantara" userId="bb7e5141f92f0d4a" providerId="LiveId" clId="{4692EBEF-7C3C-4442-AAEF-0BD8C2F7989A}" dt="2023-01-18T16:24:13.994" v="107" actId="20577"/>
          <ac:spMkLst>
            <pc:docMk/>
            <pc:sldMk cId="855215445" sldId="325"/>
            <ac:spMk id="4" creationId="{305E10E9-9AB7-0642-D4C4-DDFDAB7B5B2C}"/>
          </ac:spMkLst>
        </pc:spChg>
      </pc:sldChg>
      <pc:sldChg chg="del ord">
        <pc:chgData name="Naiara Alcantara" userId="bb7e5141f92f0d4a" providerId="LiveId" clId="{4692EBEF-7C3C-4442-AAEF-0BD8C2F7989A}" dt="2023-01-18T16:19:06.172" v="2" actId="47"/>
        <pc:sldMkLst>
          <pc:docMk/>
          <pc:sldMk cId="2910866480" sldId="326"/>
        </pc:sldMkLst>
      </pc:sldChg>
      <pc:sldChg chg="add del">
        <pc:chgData name="Naiara Alcantara" userId="bb7e5141f92f0d4a" providerId="LiveId" clId="{4692EBEF-7C3C-4442-AAEF-0BD8C2F7989A}" dt="2023-01-18T16:21:05.836" v="11" actId="47"/>
        <pc:sldMkLst>
          <pc:docMk/>
          <pc:sldMk cId="2810133685" sldId="327"/>
        </pc:sldMkLst>
      </pc:sldChg>
      <pc:sldChg chg="add del">
        <pc:chgData name="Naiara Alcantara" userId="bb7e5141f92f0d4a" providerId="LiveId" clId="{4692EBEF-7C3C-4442-AAEF-0BD8C2F7989A}" dt="2023-01-18T16:20:36.169" v="9" actId="47"/>
        <pc:sldMkLst>
          <pc:docMk/>
          <pc:sldMk cId="2924417010" sldId="328"/>
        </pc:sldMkLst>
      </pc:sldChg>
      <pc:sldChg chg="add del">
        <pc:chgData name="Naiara Alcantara" userId="bb7e5141f92f0d4a" providerId="LiveId" clId="{4692EBEF-7C3C-4442-AAEF-0BD8C2F7989A}" dt="2023-01-18T16:21:05.836" v="11" actId="47"/>
        <pc:sldMkLst>
          <pc:docMk/>
          <pc:sldMk cId="1263875044" sldId="329"/>
        </pc:sldMkLst>
      </pc:sldChg>
      <pc:sldChg chg="add del">
        <pc:chgData name="Naiara Alcantara" userId="bb7e5141f92f0d4a" providerId="LiveId" clId="{4692EBEF-7C3C-4442-AAEF-0BD8C2F7989A}" dt="2023-01-18T16:20:36.169" v="9" actId="47"/>
        <pc:sldMkLst>
          <pc:docMk/>
          <pc:sldMk cId="1239358510" sldId="330"/>
        </pc:sldMkLst>
      </pc:sldChg>
      <pc:sldChg chg="add del">
        <pc:chgData name="Naiara Alcantara" userId="bb7e5141f92f0d4a" providerId="LiveId" clId="{4692EBEF-7C3C-4442-AAEF-0BD8C2F7989A}" dt="2023-01-18T16:20:39.921" v="10" actId="47"/>
        <pc:sldMkLst>
          <pc:docMk/>
          <pc:sldMk cId="2590855744" sldId="331"/>
        </pc:sldMkLst>
      </pc:sldChg>
      <pc:sldChg chg="add del">
        <pc:chgData name="Naiara Alcantara" userId="bb7e5141f92f0d4a" providerId="LiveId" clId="{4692EBEF-7C3C-4442-AAEF-0BD8C2F7989A}" dt="2023-01-18T16:20:29.805" v="8" actId="47"/>
        <pc:sldMkLst>
          <pc:docMk/>
          <pc:sldMk cId="4146645359" sldId="332"/>
        </pc:sldMkLst>
      </pc:sldChg>
      <pc:sldChg chg="add del">
        <pc:chgData name="Naiara Alcantara" userId="bb7e5141f92f0d4a" providerId="LiveId" clId="{4692EBEF-7C3C-4442-AAEF-0BD8C2F7989A}" dt="2023-01-18T16:20:29.805" v="8" actId="47"/>
        <pc:sldMkLst>
          <pc:docMk/>
          <pc:sldMk cId="2141700674" sldId="333"/>
        </pc:sldMkLst>
      </pc:sldChg>
      <pc:sldChg chg="add del">
        <pc:chgData name="Naiara Alcantara" userId="bb7e5141f92f0d4a" providerId="LiveId" clId="{4692EBEF-7C3C-4442-AAEF-0BD8C2F7989A}" dt="2023-01-18T16:21:05.836" v="11" actId="47"/>
        <pc:sldMkLst>
          <pc:docMk/>
          <pc:sldMk cId="2607450225" sldId="334"/>
        </pc:sldMkLst>
      </pc:sldChg>
      <pc:sldChg chg="add del">
        <pc:chgData name="Naiara Alcantara" userId="bb7e5141f92f0d4a" providerId="LiveId" clId="{4692EBEF-7C3C-4442-AAEF-0BD8C2F7989A}" dt="2023-01-18T16:21:09.136" v="12" actId="47"/>
        <pc:sldMkLst>
          <pc:docMk/>
          <pc:sldMk cId="758882227" sldId="335"/>
        </pc:sldMkLst>
      </pc:sldChg>
      <pc:sldChg chg="add del">
        <pc:chgData name="Naiara Alcantara" userId="bb7e5141f92f0d4a" providerId="LiveId" clId="{4692EBEF-7C3C-4442-AAEF-0BD8C2F7989A}" dt="2023-01-18T16:21:09.136" v="12" actId="47"/>
        <pc:sldMkLst>
          <pc:docMk/>
          <pc:sldMk cId="2499958832" sldId="336"/>
        </pc:sldMkLst>
      </pc:sldChg>
      <pc:sldChg chg="addSp delSp modSp add del mod ord">
        <pc:chgData name="Naiara Alcantara" userId="bb7e5141f92f0d4a" providerId="LiveId" clId="{4692EBEF-7C3C-4442-AAEF-0BD8C2F7989A}" dt="2023-01-18T16:32:02.759" v="435"/>
        <pc:sldMkLst>
          <pc:docMk/>
          <pc:sldMk cId="394375464" sldId="337"/>
        </pc:sldMkLst>
        <pc:spChg chg="mod">
          <ac:chgData name="Naiara Alcantara" userId="bb7e5141f92f0d4a" providerId="LiveId" clId="{4692EBEF-7C3C-4442-AAEF-0BD8C2F7989A}" dt="2023-01-18T16:29:32.998" v="425" actId="20577"/>
          <ac:spMkLst>
            <pc:docMk/>
            <pc:sldMk cId="394375464" sldId="337"/>
            <ac:spMk id="2" creationId="{FE92A9E4-3B33-8623-FB27-6D7248C372EA}"/>
          </ac:spMkLst>
        </pc:spChg>
        <pc:spChg chg="mod">
          <ac:chgData name="Naiara Alcantara" userId="bb7e5141f92f0d4a" providerId="LiveId" clId="{4692EBEF-7C3C-4442-AAEF-0BD8C2F7989A}" dt="2023-01-18T16:29:43.572" v="426" actId="1076"/>
          <ac:spMkLst>
            <pc:docMk/>
            <pc:sldMk cId="394375464" sldId="337"/>
            <ac:spMk id="3" creationId="{18559EBB-1744-14F2-6EEA-D5BDC030F0C9}"/>
          </ac:spMkLst>
        </pc:spChg>
        <pc:spChg chg="mod">
          <ac:chgData name="Naiara Alcantara" userId="bb7e5141f92f0d4a" providerId="LiveId" clId="{4692EBEF-7C3C-4442-AAEF-0BD8C2F7989A}" dt="2023-01-18T16:30:04.037" v="431" actId="403"/>
          <ac:spMkLst>
            <pc:docMk/>
            <pc:sldMk cId="394375464" sldId="337"/>
            <ac:spMk id="4" creationId="{AAD9F940-BA56-74F7-87F0-7199A77BB8B8}"/>
          </ac:spMkLst>
        </pc:spChg>
        <pc:spChg chg="mod">
          <ac:chgData name="Naiara Alcantara" userId="bb7e5141f92f0d4a" providerId="LiveId" clId="{4692EBEF-7C3C-4442-AAEF-0BD8C2F7989A}" dt="2023-01-18T16:29:56.278" v="429" actId="313"/>
          <ac:spMkLst>
            <pc:docMk/>
            <pc:sldMk cId="394375464" sldId="337"/>
            <ac:spMk id="5" creationId="{621A83F6-ADD2-533E-DD3D-2171EC6F7E11}"/>
          </ac:spMkLst>
        </pc:spChg>
        <pc:spChg chg="mod">
          <ac:chgData name="Naiara Alcantara" userId="bb7e5141f92f0d4a" providerId="LiveId" clId="{4692EBEF-7C3C-4442-AAEF-0BD8C2F7989A}" dt="2023-01-18T16:30:01.073" v="430" actId="403"/>
          <ac:spMkLst>
            <pc:docMk/>
            <pc:sldMk cId="394375464" sldId="337"/>
            <ac:spMk id="6" creationId="{D17DB5B2-8F12-4C2A-D018-C12FD16160B5}"/>
          </ac:spMkLst>
        </pc:spChg>
        <pc:spChg chg="mod">
          <ac:chgData name="Naiara Alcantara" userId="bb7e5141f92f0d4a" providerId="LiveId" clId="{4692EBEF-7C3C-4442-AAEF-0BD8C2F7989A}" dt="2023-01-18T16:24:36.400" v="113" actId="20577"/>
          <ac:spMkLst>
            <pc:docMk/>
            <pc:sldMk cId="394375464" sldId="337"/>
            <ac:spMk id="8" creationId="{8B1640E3-ACD2-7360-A022-281862D31457}"/>
          </ac:spMkLst>
        </pc:spChg>
        <pc:spChg chg="del">
          <ac:chgData name="Naiara Alcantara" userId="bb7e5141f92f0d4a" providerId="LiveId" clId="{4692EBEF-7C3C-4442-AAEF-0BD8C2F7989A}" dt="2023-01-18T16:29:19.290" v="408" actId="478"/>
          <ac:spMkLst>
            <pc:docMk/>
            <pc:sldMk cId="394375464" sldId="337"/>
            <ac:spMk id="10" creationId="{A508684D-1AA5-491C-E832-1EB26568CC05}"/>
          </ac:spMkLst>
        </pc:spChg>
        <pc:spChg chg="del">
          <ac:chgData name="Naiara Alcantara" userId="bb7e5141f92f0d4a" providerId="LiveId" clId="{4692EBEF-7C3C-4442-AAEF-0BD8C2F7989A}" dt="2023-01-18T16:29:24.143" v="410" actId="478"/>
          <ac:spMkLst>
            <pc:docMk/>
            <pc:sldMk cId="394375464" sldId="337"/>
            <ac:spMk id="11" creationId="{3FE9FCFF-DB0B-28A0-AC61-CFCB265C5B31}"/>
          </ac:spMkLst>
        </pc:spChg>
        <pc:spChg chg="add del mod">
          <ac:chgData name="Naiara Alcantara" userId="bb7e5141f92f0d4a" providerId="LiveId" clId="{4692EBEF-7C3C-4442-AAEF-0BD8C2F7989A}" dt="2023-01-18T16:29:20.689" v="409" actId="478"/>
          <ac:spMkLst>
            <pc:docMk/>
            <pc:sldMk cId="394375464" sldId="337"/>
            <ac:spMk id="12" creationId="{BBD2CFB1-69C4-1721-F3BB-C50A565E57CC}"/>
          </ac:spMkLst>
        </pc:spChg>
        <pc:spChg chg="add del mod">
          <ac:chgData name="Naiara Alcantara" userId="bb7e5141f92f0d4a" providerId="LiveId" clId="{4692EBEF-7C3C-4442-AAEF-0BD8C2F7989A}" dt="2023-01-18T16:29:27.208" v="411" actId="478"/>
          <ac:spMkLst>
            <pc:docMk/>
            <pc:sldMk cId="394375464" sldId="337"/>
            <ac:spMk id="14" creationId="{CB051CA5-81C5-B3BC-DBAE-177A7D89401F}"/>
          </ac:spMkLst>
        </pc:spChg>
        <pc:spChg chg="add del mod">
          <ac:chgData name="Naiara Alcantara" userId="bb7e5141f92f0d4a" providerId="LiveId" clId="{4692EBEF-7C3C-4442-AAEF-0BD8C2F7989A}" dt="2023-01-18T16:29:27.208" v="411" actId="478"/>
          <ac:spMkLst>
            <pc:docMk/>
            <pc:sldMk cId="394375464" sldId="337"/>
            <ac:spMk id="20" creationId="{9C5C5EB8-891B-97A3-8588-5A50671E4ADB}"/>
          </ac:spMkLst>
        </pc:spChg>
        <pc:picChg chg="mod">
          <ac:chgData name="Naiara Alcantara" userId="bb7e5141f92f0d4a" providerId="LiveId" clId="{4692EBEF-7C3C-4442-AAEF-0BD8C2F7989A}" dt="2023-01-18T16:30:35.517" v="432" actId="14826"/>
          <ac:picMkLst>
            <pc:docMk/>
            <pc:sldMk cId="394375464" sldId="337"/>
            <ac:picMk id="15" creationId="{D6EBC2A8-A6B3-B04E-41A4-25A9A0676AD0}"/>
          </ac:picMkLst>
        </pc:picChg>
        <pc:picChg chg="mod">
          <ac:chgData name="Naiara Alcantara" userId="bb7e5141f92f0d4a" providerId="LiveId" clId="{4692EBEF-7C3C-4442-AAEF-0BD8C2F7989A}" dt="2023-01-18T16:31:18.969" v="433" actId="14826"/>
          <ac:picMkLst>
            <pc:docMk/>
            <pc:sldMk cId="394375464" sldId="337"/>
            <ac:picMk id="16" creationId="{5231DDDB-E29E-8882-E71C-20340171D8DC}"/>
          </ac:picMkLst>
        </pc:picChg>
        <pc:picChg chg="del">
          <ac:chgData name="Naiara Alcantara" userId="bb7e5141f92f0d4a" providerId="LiveId" clId="{4692EBEF-7C3C-4442-AAEF-0BD8C2F7989A}" dt="2023-01-18T16:29:24.143" v="410" actId="478"/>
          <ac:picMkLst>
            <pc:docMk/>
            <pc:sldMk cId="394375464" sldId="337"/>
            <ac:picMk id="17" creationId="{488A4C2A-F5B5-FAD1-D810-289B2092FF6C}"/>
          </ac:picMkLst>
        </pc:picChg>
        <pc:picChg chg="mod">
          <ac:chgData name="Naiara Alcantara" userId="bb7e5141f92f0d4a" providerId="LiveId" clId="{4692EBEF-7C3C-4442-AAEF-0BD8C2F7989A}" dt="2023-01-18T16:26:15.229" v="116" actId="14826"/>
          <ac:picMkLst>
            <pc:docMk/>
            <pc:sldMk cId="394375464" sldId="337"/>
            <ac:picMk id="18" creationId="{1FB107C6-83C2-4539-D841-857D29AC76A1}"/>
          </ac:picMkLst>
        </pc:picChg>
      </pc:sldChg>
      <pc:sldChg chg="add del">
        <pc:chgData name="Naiara Alcantara" userId="bb7e5141f92f0d4a" providerId="LiveId" clId="{4692EBEF-7C3C-4442-AAEF-0BD8C2F7989A}" dt="2023-01-18T16:21:18.743" v="16" actId="47"/>
        <pc:sldMkLst>
          <pc:docMk/>
          <pc:sldMk cId="409420417" sldId="338"/>
        </pc:sldMkLst>
      </pc:sldChg>
      <pc:sldChg chg="addSp modSp add del mod ord">
        <pc:chgData name="Naiara Alcantara" userId="bb7e5141f92f0d4a" providerId="LiveId" clId="{4692EBEF-7C3C-4442-AAEF-0BD8C2F7989A}" dt="2023-01-18T16:32:55.735" v="452"/>
        <pc:sldMkLst>
          <pc:docMk/>
          <pc:sldMk cId="3334127647" sldId="339"/>
        </pc:sldMkLst>
        <pc:spChg chg="add mod">
          <ac:chgData name="Naiara Alcantara" userId="bb7e5141f92f0d4a" providerId="LiveId" clId="{4692EBEF-7C3C-4442-AAEF-0BD8C2F7989A}" dt="2023-01-18T16:32:55.735" v="452"/>
          <ac:spMkLst>
            <pc:docMk/>
            <pc:sldMk cId="3334127647" sldId="339"/>
            <ac:spMk id="2" creationId="{D1182102-5B00-0149-4614-CDF94A420D45}"/>
          </ac:spMkLst>
        </pc:spChg>
        <pc:spChg chg="mod">
          <ac:chgData name="Naiara Alcantara" userId="bb7e5141f92f0d4a" providerId="LiveId" clId="{4692EBEF-7C3C-4442-AAEF-0BD8C2F7989A}" dt="2023-01-18T16:23:46.710" v="82" actId="20577"/>
          <ac:spMkLst>
            <pc:docMk/>
            <pc:sldMk cId="3334127647" sldId="339"/>
            <ac:spMk id="27" creationId="{BB8B6963-69FE-8A03-5E86-2BF855024B00}"/>
          </ac:spMkLst>
        </pc:spChg>
        <pc:picChg chg="mod">
          <ac:chgData name="Naiara Alcantara" userId="bb7e5141f92f0d4a" providerId="LiveId" clId="{4692EBEF-7C3C-4442-AAEF-0BD8C2F7989A}" dt="2023-01-18T16:23:24.240" v="19" actId="14826"/>
          <ac:picMkLst>
            <pc:docMk/>
            <pc:sldMk cId="3334127647" sldId="339"/>
            <ac:picMk id="22" creationId="{862BA3D8-52E1-692C-F244-F7882DAD2287}"/>
          </ac:picMkLst>
        </pc:picChg>
      </pc:sldChg>
      <pc:sldChg chg="add del">
        <pc:chgData name="Naiara Alcantara" userId="bb7e5141f92f0d4a" providerId="LiveId" clId="{4692EBEF-7C3C-4442-AAEF-0BD8C2F7989A}" dt="2023-01-18T16:21:11.247" v="13" actId="47"/>
        <pc:sldMkLst>
          <pc:docMk/>
          <pc:sldMk cId="473188623" sldId="340"/>
        </pc:sldMkLst>
      </pc:sldChg>
      <pc:sldChg chg="del">
        <pc:chgData name="Naiara Alcantara" userId="bb7e5141f92f0d4a" providerId="LiveId" clId="{4692EBEF-7C3C-4442-AAEF-0BD8C2F7989A}" dt="2023-01-18T16:19:06.172" v="2" actId="47"/>
        <pc:sldMkLst>
          <pc:docMk/>
          <pc:sldMk cId="2059449432" sldId="341"/>
        </pc:sldMkLst>
      </pc:sldChg>
      <pc:sldChg chg="del">
        <pc:chgData name="Naiara Alcantara" userId="bb7e5141f92f0d4a" providerId="LiveId" clId="{4692EBEF-7C3C-4442-AAEF-0BD8C2F7989A}" dt="2023-01-18T16:19:06.172" v="2" actId="47"/>
        <pc:sldMkLst>
          <pc:docMk/>
          <pc:sldMk cId="2031938819" sldId="342"/>
        </pc:sldMkLst>
      </pc:sldChg>
      <pc:sldChg chg="del">
        <pc:chgData name="Naiara Alcantara" userId="bb7e5141f92f0d4a" providerId="LiveId" clId="{4692EBEF-7C3C-4442-AAEF-0BD8C2F7989A}" dt="2023-01-18T16:19:06.172" v="2" actId="47"/>
        <pc:sldMkLst>
          <pc:docMk/>
          <pc:sldMk cId="2098520463" sldId="343"/>
        </pc:sldMkLst>
      </pc:sldChg>
      <pc:sldChg chg="del">
        <pc:chgData name="Naiara Alcantara" userId="bb7e5141f92f0d4a" providerId="LiveId" clId="{4692EBEF-7C3C-4442-AAEF-0BD8C2F7989A}" dt="2023-01-18T16:19:06.172" v="2" actId="47"/>
        <pc:sldMkLst>
          <pc:docMk/>
          <pc:sldMk cId="2183556702" sldId="344"/>
        </pc:sldMkLst>
      </pc:sldChg>
      <pc:sldChg chg="del">
        <pc:chgData name="Naiara Alcantara" userId="bb7e5141f92f0d4a" providerId="LiveId" clId="{4692EBEF-7C3C-4442-AAEF-0BD8C2F7989A}" dt="2023-01-18T16:19:13.089" v="3" actId="47"/>
        <pc:sldMkLst>
          <pc:docMk/>
          <pc:sldMk cId="253907751" sldId="345"/>
        </pc:sldMkLst>
      </pc:sldChg>
      <pc:sldChg chg="del">
        <pc:chgData name="Naiara Alcantara" userId="bb7e5141f92f0d4a" providerId="LiveId" clId="{4692EBEF-7C3C-4442-AAEF-0BD8C2F7989A}" dt="2023-01-18T16:19:13.089" v="3" actId="47"/>
        <pc:sldMkLst>
          <pc:docMk/>
          <pc:sldMk cId="359740289" sldId="346"/>
        </pc:sldMkLst>
      </pc:sldChg>
      <pc:sldChg chg="del">
        <pc:chgData name="Naiara Alcantara" userId="bb7e5141f92f0d4a" providerId="LiveId" clId="{4692EBEF-7C3C-4442-AAEF-0BD8C2F7989A}" dt="2023-01-18T16:19:06.172" v="2" actId="47"/>
        <pc:sldMkLst>
          <pc:docMk/>
          <pc:sldMk cId="323262775" sldId="347"/>
        </pc:sldMkLst>
      </pc:sldChg>
      <pc:sldChg chg="del">
        <pc:chgData name="Naiara Alcantara" userId="bb7e5141f92f0d4a" providerId="LiveId" clId="{4692EBEF-7C3C-4442-AAEF-0BD8C2F7989A}" dt="2023-01-18T16:19:13.089" v="3" actId="47"/>
        <pc:sldMkLst>
          <pc:docMk/>
          <pc:sldMk cId="3947698675" sldId="348"/>
        </pc:sldMkLst>
      </pc:sldChg>
      <pc:sldChg chg="del">
        <pc:chgData name="Naiara Alcantara" userId="bb7e5141f92f0d4a" providerId="LiveId" clId="{4692EBEF-7C3C-4442-AAEF-0BD8C2F7989A}" dt="2023-01-18T16:19:13.089" v="3" actId="47"/>
        <pc:sldMkLst>
          <pc:docMk/>
          <pc:sldMk cId="4092907026" sldId="349"/>
        </pc:sldMkLst>
      </pc:sldChg>
      <pc:sldChg chg="del">
        <pc:chgData name="Naiara Alcantara" userId="bb7e5141f92f0d4a" providerId="LiveId" clId="{4692EBEF-7C3C-4442-AAEF-0BD8C2F7989A}" dt="2023-01-18T16:19:18.246" v="4" actId="47"/>
        <pc:sldMkLst>
          <pc:docMk/>
          <pc:sldMk cId="2304506755" sldId="350"/>
        </pc:sldMkLst>
      </pc:sldChg>
      <pc:sldChg chg="del">
        <pc:chgData name="Naiara Alcantara" userId="bb7e5141f92f0d4a" providerId="LiveId" clId="{4692EBEF-7C3C-4442-AAEF-0BD8C2F7989A}" dt="2023-01-18T16:19:18.246" v="4" actId="47"/>
        <pc:sldMkLst>
          <pc:docMk/>
          <pc:sldMk cId="1707648454" sldId="351"/>
        </pc:sldMkLst>
      </pc:sldChg>
      <pc:sldChg chg="del">
        <pc:chgData name="Naiara Alcantara" userId="bb7e5141f92f0d4a" providerId="LiveId" clId="{4692EBEF-7C3C-4442-AAEF-0BD8C2F7989A}" dt="2023-01-18T16:19:18.246" v="4" actId="47"/>
        <pc:sldMkLst>
          <pc:docMk/>
          <pc:sldMk cId="2359724811" sldId="352"/>
        </pc:sldMkLst>
      </pc:sldChg>
      <pc:sldChg chg="del">
        <pc:chgData name="Naiara Alcantara" userId="bb7e5141f92f0d4a" providerId="LiveId" clId="{4692EBEF-7C3C-4442-AAEF-0BD8C2F7989A}" dt="2023-01-18T16:19:18.246" v="4" actId="47"/>
        <pc:sldMkLst>
          <pc:docMk/>
          <pc:sldMk cId="3647938174" sldId="353"/>
        </pc:sldMkLst>
      </pc:sldChg>
      <pc:sldChg chg="del">
        <pc:chgData name="Naiara Alcantara" userId="bb7e5141f92f0d4a" providerId="LiveId" clId="{4692EBEF-7C3C-4442-AAEF-0BD8C2F7989A}" dt="2023-01-18T16:19:22.706" v="5" actId="47"/>
        <pc:sldMkLst>
          <pc:docMk/>
          <pc:sldMk cId="4062393551" sldId="354"/>
        </pc:sldMkLst>
      </pc:sldChg>
      <pc:sldChg chg="del">
        <pc:chgData name="Naiara Alcantara" userId="bb7e5141f92f0d4a" providerId="LiveId" clId="{4692EBEF-7C3C-4442-AAEF-0BD8C2F7989A}" dt="2023-01-18T16:19:22.706" v="5" actId="47"/>
        <pc:sldMkLst>
          <pc:docMk/>
          <pc:sldMk cId="2764842539" sldId="355"/>
        </pc:sldMkLst>
      </pc:sldChg>
      <pc:sldChg chg="del">
        <pc:chgData name="Naiara Alcantara" userId="bb7e5141f92f0d4a" providerId="LiveId" clId="{4692EBEF-7C3C-4442-AAEF-0BD8C2F7989A}" dt="2023-01-18T16:19:22.706" v="5" actId="47"/>
        <pc:sldMkLst>
          <pc:docMk/>
          <pc:sldMk cId="1915894455" sldId="356"/>
        </pc:sldMkLst>
      </pc:sldChg>
      <pc:sldChg chg="del">
        <pc:chgData name="Naiara Alcantara" userId="bb7e5141f92f0d4a" providerId="LiveId" clId="{4692EBEF-7C3C-4442-AAEF-0BD8C2F7989A}" dt="2023-01-18T16:19:22.706" v="5" actId="47"/>
        <pc:sldMkLst>
          <pc:docMk/>
          <pc:sldMk cId="4052542858" sldId="357"/>
        </pc:sldMkLst>
      </pc:sldChg>
      <pc:sldChg chg="del">
        <pc:chgData name="Naiara Alcantara" userId="bb7e5141f92f0d4a" providerId="LiveId" clId="{4692EBEF-7C3C-4442-AAEF-0BD8C2F7989A}" dt="2023-01-18T16:19:22.706" v="5" actId="47"/>
        <pc:sldMkLst>
          <pc:docMk/>
          <pc:sldMk cId="228334908" sldId="358"/>
        </pc:sldMkLst>
      </pc:sldChg>
      <pc:sldChg chg="addSp modSp">
        <pc:chgData name="Naiara Alcantara" userId="bb7e5141f92f0d4a" providerId="LiveId" clId="{4692EBEF-7C3C-4442-AAEF-0BD8C2F7989A}" dt="2023-01-18T16:32:26.814" v="440"/>
        <pc:sldMkLst>
          <pc:docMk/>
          <pc:sldMk cId="2750211556" sldId="360"/>
        </pc:sldMkLst>
        <pc:spChg chg="add mod">
          <ac:chgData name="Naiara Alcantara" userId="bb7e5141f92f0d4a" providerId="LiveId" clId="{4692EBEF-7C3C-4442-AAEF-0BD8C2F7989A}" dt="2023-01-18T16:32:26.814" v="440"/>
          <ac:spMkLst>
            <pc:docMk/>
            <pc:sldMk cId="2750211556" sldId="360"/>
            <ac:spMk id="3" creationId="{A9EAF390-77C1-4B1B-2CC9-AA93B897A534}"/>
          </ac:spMkLst>
        </pc:spChg>
      </pc:sldChg>
      <pc:sldChg chg="addSp modSp">
        <pc:chgData name="Naiara Alcantara" userId="bb7e5141f92f0d4a" providerId="LiveId" clId="{4692EBEF-7C3C-4442-AAEF-0BD8C2F7989A}" dt="2023-01-18T16:32:33.105" v="443"/>
        <pc:sldMkLst>
          <pc:docMk/>
          <pc:sldMk cId="164026994" sldId="361"/>
        </pc:sldMkLst>
        <pc:spChg chg="add mod">
          <ac:chgData name="Naiara Alcantara" userId="bb7e5141f92f0d4a" providerId="LiveId" clId="{4692EBEF-7C3C-4442-AAEF-0BD8C2F7989A}" dt="2023-01-18T16:32:33.105" v="443"/>
          <ac:spMkLst>
            <pc:docMk/>
            <pc:sldMk cId="164026994" sldId="361"/>
            <ac:spMk id="3" creationId="{99BA88ED-C1F1-B1B8-EBBB-5CBA9B7D5F54}"/>
          </ac:spMkLst>
        </pc:spChg>
      </pc:sldChg>
      <pc:sldChg chg="addSp modSp">
        <pc:chgData name="Naiara Alcantara" userId="bb7e5141f92f0d4a" providerId="LiveId" clId="{4692EBEF-7C3C-4442-AAEF-0BD8C2F7989A}" dt="2023-01-18T16:32:31.275" v="442"/>
        <pc:sldMkLst>
          <pc:docMk/>
          <pc:sldMk cId="4217128253" sldId="362"/>
        </pc:sldMkLst>
        <pc:spChg chg="add mod">
          <ac:chgData name="Naiara Alcantara" userId="bb7e5141f92f0d4a" providerId="LiveId" clId="{4692EBEF-7C3C-4442-AAEF-0BD8C2F7989A}" dt="2023-01-18T16:32:31.275" v="442"/>
          <ac:spMkLst>
            <pc:docMk/>
            <pc:sldMk cId="4217128253" sldId="362"/>
            <ac:spMk id="3" creationId="{CE729A6E-1F26-9479-610D-2C97682EF3E9}"/>
          </ac:spMkLst>
        </pc:spChg>
      </pc:sldChg>
      <pc:sldChg chg="addSp modSp">
        <pc:chgData name="Naiara Alcantara" userId="bb7e5141f92f0d4a" providerId="LiveId" clId="{4692EBEF-7C3C-4442-AAEF-0BD8C2F7989A}" dt="2023-01-18T16:32:39.101" v="446"/>
        <pc:sldMkLst>
          <pc:docMk/>
          <pc:sldMk cId="1676584362" sldId="363"/>
        </pc:sldMkLst>
        <pc:spChg chg="add mod">
          <ac:chgData name="Naiara Alcantara" userId="bb7e5141f92f0d4a" providerId="LiveId" clId="{4692EBEF-7C3C-4442-AAEF-0BD8C2F7989A}" dt="2023-01-18T16:32:39.101" v="446"/>
          <ac:spMkLst>
            <pc:docMk/>
            <pc:sldMk cId="1676584362" sldId="363"/>
            <ac:spMk id="3" creationId="{5B3CF62A-1935-296C-A327-E1FFC78E12B2}"/>
          </ac:spMkLst>
        </pc:spChg>
      </pc:sldChg>
      <pc:sldChg chg="addSp modSp mod">
        <pc:chgData name="Naiara Alcantara" userId="bb7e5141f92f0d4a" providerId="LiveId" clId="{4692EBEF-7C3C-4442-AAEF-0BD8C2F7989A}" dt="2023-01-18T16:32:35.138" v="444"/>
        <pc:sldMkLst>
          <pc:docMk/>
          <pc:sldMk cId="832461585" sldId="364"/>
        </pc:sldMkLst>
        <pc:spChg chg="mod">
          <ac:chgData name="Naiara Alcantara" userId="bb7e5141f92f0d4a" providerId="LiveId" clId="{4692EBEF-7C3C-4442-AAEF-0BD8C2F7989A}" dt="2023-01-18T16:27:47.366" v="228" actId="20577"/>
          <ac:spMkLst>
            <pc:docMk/>
            <pc:sldMk cId="832461585" sldId="364"/>
            <ac:spMk id="2" creationId="{D9BC01FD-7D98-E950-E066-24381945C46E}"/>
          </ac:spMkLst>
        </pc:spChg>
        <pc:spChg chg="add mod">
          <ac:chgData name="Naiara Alcantara" userId="bb7e5141f92f0d4a" providerId="LiveId" clId="{4692EBEF-7C3C-4442-AAEF-0BD8C2F7989A}" dt="2023-01-18T16:32:35.138" v="444"/>
          <ac:spMkLst>
            <pc:docMk/>
            <pc:sldMk cId="832461585" sldId="364"/>
            <ac:spMk id="4" creationId="{A328C369-5DBF-1BCA-F1C5-E0C37078BC27}"/>
          </ac:spMkLst>
        </pc:spChg>
        <pc:graphicFrameChg chg="modGraphic">
          <ac:chgData name="Naiara Alcantara" userId="bb7e5141f92f0d4a" providerId="LiveId" clId="{4692EBEF-7C3C-4442-AAEF-0BD8C2F7989A}" dt="2023-01-18T16:27:38.211" v="220" actId="14734"/>
          <ac:graphicFrameMkLst>
            <pc:docMk/>
            <pc:sldMk cId="832461585" sldId="364"/>
            <ac:graphicFrameMk id="3" creationId="{5D3DDCFE-698A-E126-CFB3-A2117E88F53C}"/>
          </ac:graphicFrameMkLst>
        </pc:graphicFrameChg>
      </pc:sldChg>
      <pc:sldChg chg="addSp modSp">
        <pc:chgData name="Naiara Alcantara" userId="bb7e5141f92f0d4a" providerId="LiveId" clId="{4692EBEF-7C3C-4442-AAEF-0BD8C2F7989A}" dt="2023-01-18T16:32:29.195" v="441"/>
        <pc:sldMkLst>
          <pc:docMk/>
          <pc:sldMk cId="1904978934" sldId="365"/>
        </pc:sldMkLst>
        <pc:spChg chg="add mod">
          <ac:chgData name="Naiara Alcantara" userId="bb7e5141f92f0d4a" providerId="LiveId" clId="{4692EBEF-7C3C-4442-AAEF-0BD8C2F7989A}" dt="2023-01-18T16:32:29.195" v="441"/>
          <ac:spMkLst>
            <pc:docMk/>
            <pc:sldMk cId="1904978934" sldId="365"/>
            <ac:spMk id="3" creationId="{31F8095F-7271-AA5D-AD19-FEEE495BB89C}"/>
          </ac:spMkLst>
        </pc:spChg>
      </pc:sldChg>
      <pc:sldChg chg="addSp modSp">
        <pc:chgData name="Naiara Alcantara" userId="bb7e5141f92f0d4a" providerId="LiveId" clId="{4692EBEF-7C3C-4442-AAEF-0BD8C2F7989A}" dt="2023-01-18T16:32:37.126" v="445"/>
        <pc:sldMkLst>
          <pc:docMk/>
          <pc:sldMk cId="3018814256" sldId="367"/>
        </pc:sldMkLst>
        <pc:spChg chg="add mod">
          <ac:chgData name="Naiara Alcantara" userId="bb7e5141f92f0d4a" providerId="LiveId" clId="{4692EBEF-7C3C-4442-AAEF-0BD8C2F7989A}" dt="2023-01-18T16:32:37.126" v="445"/>
          <ac:spMkLst>
            <pc:docMk/>
            <pc:sldMk cId="3018814256" sldId="367"/>
            <ac:spMk id="3" creationId="{3C35BC6C-924F-3F73-D1C0-FA94355DC6EB}"/>
          </ac:spMkLst>
        </pc:spChg>
      </pc:sldChg>
      <pc:sldChg chg="addSp modSp">
        <pc:chgData name="Naiara Alcantara" userId="bb7e5141f92f0d4a" providerId="LiveId" clId="{4692EBEF-7C3C-4442-AAEF-0BD8C2F7989A}" dt="2023-01-18T16:32:40.475" v="447"/>
        <pc:sldMkLst>
          <pc:docMk/>
          <pc:sldMk cId="3068558436" sldId="368"/>
        </pc:sldMkLst>
        <pc:spChg chg="add mod">
          <ac:chgData name="Naiara Alcantara" userId="bb7e5141f92f0d4a" providerId="LiveId" clId="{4692EBEF-7C3C-4442-AAEF-0BD8C2F7989A}" dt="2023-01-18T16:32:40.475" v="447"/>
          <ac:spMkLst>
            <pc:docMk/>
            <pc:sldMk cId="3068558436" sldId="368"/>
            <ac:spMk id="3" creationId="{CAF341C8-DBAD-AF51-262B-F2F989827668}"/>
          </ac:spMkLst>
        </pc:spChg>
      </pc:sldChg>
      <pc:sldChg chg="addSp modSp mod">
        <pc:chgData name="Naiara Alcantara" userId="bb7e5141f92f0d4a" providerId="LiveId" clId="{4692EBEF-7C3C-4442-AAEF-0BD8C2F7989A}" dt="2023-01-18T16:32:49.242" v="449" actId="1076"/>
        <pc:sldMkLst>
          <pc:docMk/>
          <pc:sldMk cId="3812104199" sldId="369"/>
        </pc:sldMkLst>
        <pc:spChg chg="add mod">
          <ac:chgData name="Naiara Alcantara" userId="bb7e5141f92f0d4a" providerId="LiveId" clId="{4692EBEF-7C3C-4442-AAEF-0BD8C2F7989A}" dt="2023-01-18T16:32:49.242" v="449" actId="1076"/>
          <ac:spMkLst>
            <pc:docMk/>
            <pc:sldMk cId="3812104199" sldId="369"/>
            <ac:spMk id="3" creationId="{7C73D9AF-0124-579B-6200-D44B72663ED2}"/>
          </ac:spMkLst>
        </pc:spChg>
      </pc:sldChg>
      <pc:sldChg chg="addSp modSp">
        <pc:chgData name="Naiara Alcantara" userId="bb7e5141f92f0d4a" providerId="LiveId" clId="{4692EBEF-7C3C-4442-AAEF-0BD8C2F7989A}" dt="2023-01-18T16:32:52.620" v="450"/>
        <pc:sldMkLst>
          <pc:docMk/>
          <pc:sldMk cId="1504989734" sldId="370"/>
        </pc:sldMkLst>
        <pc:spChg chg="add mod">
          <ac:chgData name="Naiara Alcantara" userId="bb7e5141f92f0d4a" providerId="LiveId" clId="{4692EBEF-7C3C-4442-AAEF-0BD8C2F7989A}" dt="2023-01-18T16:32:52.620" v="450"/>
          <ac:spMkLst>
            <pc:docMk/>
            <pc:sldMk cId="1504989734" sldId="370"/>
            <ac:spMk id="4" creationId="{75DEC3C5-F33A-51E8-3643-6738A69EC18B}"/>
          </ac:spMkLst>
        </pc:spChg>
      </pc:sldChg>
      <pc:sldChg chg="addSp modSp">
        <pc:chgData name="Naiara Alcantara" userId="bb7e5141f92f0d4a" providerId="LiveId" clId="{4692EBEF-7C3C-4442-AAEF-0BD8C2F7989A}" dt="2023-01-18T16:32:54.154" v="451"/>
        <pc:sldMkLst>
          <pc:docMk/>
          <pc:sldMk cId="2209432032" sldId="371"/>
        </pc:sldMkLst>
        <pc:spChg chg="add mod">
          <ac:chgData name="Naiara Alcantara" userId="bb7e5141f92f0d4a" providerId="LiveId" clId="{4692EBEF-7C3C-4442-AAEF-0BD8C2F7989A}" dt="2023-01-18T16:32:54.154" v="451"/>
          <ac:spMkLst>
            <pc:docMk/>
            <pc:sldMk cId="2209432032" sldId="371"/>
            <ac:spMk id="3" creationId="{F3E34105-BE09-CF98-F500-AA0B2B8EC94C}"/>
          </ac:spMkLst>
        </pc:spChg>
      </pc:sldChg>
      <pc:sldChg chg="add del">
        <pc:chgData name="Naiara Alcantara" userId="bb7e5141f92f0d4a" providerId="LiveId" clId="{4692EBEF-7C3C-4442-AAEF-0BD8C2F7989A}" dt="2023-01-18T16:32:18.648" v="439"/>
        <pc:sldMkLst>
          <pc:docMk/>
          <pc:sldMk cId="1196637529" sldId="372"/>
        </pc:sldMkLst>
      </pc:sldChg>
      <pc:sldChg chg="add del">
        <pc:chgData name="Naiara Alcantara" userId="bb7e5141f92f0d4a" providerId="LiveId" clId="{4692EBEF-7C3C-4442-AAEF-0BD8C2F7989A}" dt="2023-01-18T16:32:18.648" v="439"/>
        <pc:sldMkLst>
          <pc:docMk/>
          <pc:sldMk cId="1951334861" sldId="3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44517BCB-A9DF-4295-A5B1-C0C6FEFFF094}" type="datetime1">
              <a:rPr lang="pt-BR" smtClean="0"/>
              <a:t>18/01/2023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0E476440-F66F-F947-8EFC-EA5202ACFD2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6:21:25.8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558 2 24575,'-9'-1'0,"0"1"0,0 0 0,0 1 0,-1 0 0,1 0 0,0 1 0,1 0 0,-1 1 0,-16 7 0,14-5 0,-1-1 0,0 0 0,-18 4 0,21-7 0,1 1 0,0 0 0,1 0 0,-1 1 0,0 0 0,1 0 0,0 1 0,-1 0 0,1 1 0,-7 5 0,1 2 0,0 1 0,0 1 0,2 0 0,0 0 0,0 1 0,1 0 0,1 1 0,1 0 0,-10 25 0,-2-5 0,17-31 0,0 0 0,0 0 0,0 0 0,0 0 0,1 1 0,0-1 0,-2 7 0,-3 20 0,-2-1 0,-15 36 0,15-38 0,1 0 0,1 1 0,2 0 0,-4 52 0,8-66 0,-1-4 0,0 0 0,-1-1 0,-8 22 0,7-22 0,0 0 0,1 0 0,0 0 0,-2 19 0,3 311 0,4-169 0,-2 1590 0,-10-1632 0,0 3 0,11 550 0,0-655 0,8 42 0,-5-42 0,2 39 0,-3-33-1365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6:21:29.9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24575,'0'463'0,"1"-449"0,1 0 0,0-1 0,1 1 0,1-1 0,0 1 0,9 19 0,-7-18 0,0 1 0,-1-1 0,-1 1 0,3 19 0,-3-14 0,0 1 0,2-1 0,8 23 0,10 38 0,-22-76 0,-1 1 0,1 0 0,0-1 0,1 0 0,0 1 0,0-1 0,0 0 0,0 0 0,1-1 0,0 1 0,1-1 0,-1 0 0,1 0 0,7 6 0,-4-5 0,0-1 0,0 0 0,1 0 0,-1-1 0,1 0 0,0-1 0,1 0 0,-1-1 0,15 3 0,64 6-122,-1-5 0,96-4-1,-113-3-875,-53 1-5828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6:23:01.9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963 1 24575,'-42'1'0,"-59"11"0,90-10 0,-47 2 0,48-5 0,-1 2 0,1-1 0,0 1 0,-1 1 0,1 0 0,0 0 0,0 1 0,-17 8 0,18-7 0,-1 0 0,1-1 0,-1 1 0,0-2 0,0 0 0,0 0 0,-16 0 0,-76-3 0,41-2 0,13 2 0,-58 3 0,104-2 0,-1 1 0,1 0 0,0-1 0,-1 1 0,1 0 0,0 0 0,0 1 0,0-1 0,0 0 0,0 1 0,0-1 0,0 1 0,0 0 0,1-1 0,-1 1 0,1 0 0,-1 0 0,1 0 0,0 0 0,-1 1 0,0 3 0,-4 6 0,1 2 0,-5 24 0,1-8 0,0-2 0,0 0 0,1 1 0,2 0 0,1 0 0,1 1 0,0 39 0,5-34 0,-11 332 0,0 86 0,12-280 0,-2-127 0,1 12 0,-2 1 0,-3-1 0,-11 60 0,4-41 0,3 0 0,3 1 0,7 106 0,0-55 0,-1 4 0,-2 171 0,-21-111 0,8-99 0,6-36 0,2-19 0,-2 64 0,9 1406 0,1-1481 0,1 0 0,0 0 0,10 30 0,6 53 0,15 103 0,-13-97 0,-19-103 0,0 5 0,2 0 0,0-1 0,7 19 0,-9-31 0,0-1 0,1 0 0,-1 0 0,1 0 0,1 0 0,-1 0 0,0-1 0,1 1 0,0-1 0,0 0 0,0 0 0,1-1 0,-1 1 0,6 2 0,9 6 0,1-1 0,0-1 0,1-1 0,0-1 0,0 0 0,1-2 0,0-1 0,0-1 0,0-1 0,25 1 0,389-6 0,-413 3 0,40 9 0,-40-6 0,40 2 0,52-7-1365,-98 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6:23:12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726 1 24575,'-79'3'0,"0"4"0,0 3 0,-78 21 0,143-27 0,1 0 0,0 1 0,-22 13 0,-30 10 0,56-25 0,0-1 0,0 1 0,0 0 0,1 1 0,-1 0 0,1 1 0,-10 6 0,15-8 0,0 0 0,0 1 0,0-1 0,1 1 0,0-1 0,-1 1 0,1 0 0,0-1 0,1 1 0,-1 0 0,1 0 0,-1 1 0,1-1 0,1 0 0,-1 0 0,0 1 0,1 6 0,0 353 0,3-155 0,-3 1100 0,-3-1232 0,-22 119 0,-2 43 0,24 574 0,6-409 0,0-162 0,-7 258 0,-8-334 0,-4 124 0,17 1263 0,-1-1541 0,1 0 0,0 0 0,1-1 0,0 1 0,1-1 0,0 1 0,0-1 0,2 0 0,-1 0 0,1-1 0,1 1 0,0-1 0,0 0 0,1-1 0,0 1 0,1-1 0,0-1 0,12 11 0,-1-4 0,1-1 0,0-2 0,0 0 0,1-1 0,1 0 0,0-2 0,0-1 0,26 6 0,-19-6 0,2 2 0,1-2 0,0-1 0,0-1 0,60 2 0,75-10-1365,-143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3EC5C020-CAEE-4953-97F1-B58353BDA6C5}" type="datetime1">
              <a:rPr lang="pt-BR" smtClean="0"/>
              <a:t>18/01/2023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6B79E9EB-07EB-9D44-9F5A-AB1FBECCDD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728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eigenvalue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(autovalor) seria, então, uma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medida do quanto de variância das variáveis observadas é explicada pelo fator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2079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eigenvalue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(autovalor) seria, então, uma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medida do quanto de variância das variáveis observadas é explicada pelo fator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7376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eigenvalue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(autovalor) seria, então, uma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medida do quanto de variância das variáveis observadas é explicada pelo fator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147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920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863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678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R-quadrado ajustado: é uma medida que leva em consideração o número de observações e o número de variáveis preditoras do modelo. </a:t>
            </a:r>
          </a:p>
          <a:p>
            <a:r>
              <a:rPr lang="pt-BR" dirty="0"/>
              <a:t>Na última linha aparece o teste F, que indica se existe relacionamento significante entre a variável independente e a medida dependente.</a:t>
            </a:r>
          </a:p>
        </p:txBody>
      </p:sp>
    </p:spTree>
    <p:extLst>
      <p:ext uri="{BB962C8B-B14F-4D97-AF65-F5344CB8AC3E}">
        <p14:creationId xmlns:p14="http://schemas.microsoft.com/office/powerpoint/2010/main" val="2976131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643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R-quadrado ajustado: é uma medida que leva em consideração o número de observações e o número de variáveis preditoras do modelo. </a:t>
            </a:r>
          </a:p>
          <a:p>
            <a:r>
              <a:rPr lang="pt-BR" dirty="0"/>
              <a:t>Na última linha aparece o teste F, que indica se existe relacionamento significante entre a variável independente e a medida dependente.</a:t>
            </a:r>
          </a:p>
        </p:txBody>
      </p:sp>
    </p:spTree>
    <p:extLst>
      <p:ext uri="{BB962C8B-B14F-4D97-AF65-F5344CB8AC3E}">
        <p14:creationId xmlns:p14="http://schemas.microsoft.com/office/powerpoint/2010/main" val="367980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6206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R-quadrado ajustado: é uma medida que leva em consideração o número de observações e o número de variáveis preditoras do modelo. </a:t>
            </a:r>
          </a:p>
          <a:p>
            <a:r>
              <a:rPr lang="pt-BR" dirty="0"/>
              <a:t>Na última linha aparece o teste F, que indica se existe relacionamento significante entre a variável independente e a medida dependente.</a:t>
            </a:r>
          </a:p>
        </p:txBody>
      </p:sp>
    </p:spTree>
    <p:extLst>
      <p:ext uri="{BB962C8B-B14F-4D97-AF65-F5344CB8AC3E}">
        <p14:creationId xmlns:p14="http://schemas.microsoft.com/office/powerpoint/2010/main" val="418609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R-quadrado ajustado: é uma medida que leva em consideração o número de observações e o número de variáveis preditoras do modelo. </a:t>
            </a:r>
          </a:p>
          <a:p>
            <a:r>
              <a:rPr lang="pt-BR" dirty="0"/>
              <a:t>Na última linha aparece o teste F, que indica se existe relacionamento significante entre a variável independente e a medida dependente.</a:t>
            </a:r>
          </a:p>
        </p:txBody>
      </p:sp>
    </p:spTree>
    <p:extLst>
      <p:ext uri="{BB962C8B-B14F-4D97-AF65-F5344CB8AC3E}">
        <p14:creationId xmlns:p14="http://schemas.microsoft.com/office/powerpoint/2010/main" val="1785499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 rtlCol="0"/>
          <a:lstStyle>
            <a:lvl1pPr marL="0" indent="0" algn="ctr">
              <a:buNone/>
              <a:defRPr lang="pt-BR" sz="2400" cap="all" baseline="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rtlCol="0" anchor="ctr"/>
          <a:lstStyle>
            <a:lvl1pPr algn="ctr">
              <a:defRPr lang="pt-BR" sz="6000" spc="3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Imagem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 rtlCol="0"/>
          <a:lstStyle>
            <a:lvl1pPr algn="ctr">
              <a:lnSpc>
                <a:spcPts val="5760"/>
              </a:lnSpc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Imagem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5221224"/>
            <a:ext cx="3621024" cy="621792"/>
          </a:xfrm>
        </p:spPr>
        <p:txBody>
          <a:bodyPr rtlCol="0"/>
          <a:lstStyle>
            <a:lvl1pPr algn="l">
              <a:lnSpc>
                <a:spcPts val="5100"/>
              </a:lnSpc>
              <a:defRPr lang="pt-BR" sz="2800"/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3" name="Espaço Reservado para Texto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4" name="Espaço Reservado para Texto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7" name="Espaço Reservado para Texto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rtlCol="0" anchor="t" anchorCtr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>
            <a:noAutofit/>
          </a:bodyPr>
          <a:lstStyle>
            <a:lvl1pPr marL="0" indent="0">
              <a:lnSpc>
                <a:spcPts val="2400"/>
              </a:lnSpc>
              <a:buNone/>
              <a:defRPr lang="pt-BR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 rtlCol="0"/>
          <a:lstStyle>
            <a:lvl1pPr marL="0" indent="0">
              <a:buNone/>
              <a:defRPr lang="pt-BR" sz="1400"/>
            </a:lvl1pPr>
            <a:lvl2pPr marL="228600">
              <a:defRPr lang="pt-BR" sz="1400"/>
            </a:lvl2pPr>
            <a:lvl3pPr marL="457200">
              <a:defRPr lang="pt-BR" sz="1400"/>
            </a:lvl3pPr>
            <a:lvl4pPr marL="685800">
              <a:defRPr lang="pt-BR" sz="1400"/>
            </a:lvl4pPr>
            <a:lvl5pPr marL="1143000"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lang="pt-BR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 rtlCol="0"/>
          <a:lstStyle>
            <a:lvl1pPr marL="0" indent="0">
              <a:buNone/>
              <a:defRPr lang="pt-BR" sz="1400"/>
            </a:lvl1pPr>
            <a:lvl2pPr marL="228600">
              <a:defRPr lang="pt-BR" sz="1400"/>
            </a:lvl2pPr>
            <a:lvl3pPr marL="457200">
              <a:defRPr lang="pt-BR" sz="1400"/>
            </a:lvl3pPr>
            <a:lvl4pPr marL="685800">
              <a:defRPr lang="pt-BR" sz="1400"/>
            </a:lvl4pPr>
            <a:lvl5pPr marL="1143000"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rtlCol="0" anchor="b" anchorCtr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>
            <a:noAutofit/>
          </a:bodyPr>
          <a:lstStyle>
            <a:lvl1pPr marL="0" indent="0">
              <a:lnSpc>
                <a:spcPts val="1720"/>
              </a:lnSpc>
              <a:buNone/>
              <a:defRPr lang="pt-BR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pt-BR" sz="1400"/>
            </a:lvl1pPr>
            <a:lvl2pPr marL="228600">
              <a:lnSpc>
                <a:spcPct val="100000"/>
              </a:lnSpc>
              <a:defRPr lang="pt-BR" sz="1400"/>
            </a:lvl2pPr>
            <a:lvl3pPr marL="457200">
              <a:lnSpc>
                <a:spcPct val="100000"/>
              </a:lnSpc>
              <a:defRPr lang="pt-BR" sz="1400"/>
            </a:lvl3pPr>
            <a:lvl4pPr marL="685800">
              <a:lnSpc>
                <a:spcPct val="100000"/>
              </a:lnSpc>
              <a:defRPr lang="pt-BR" sz="1400"/>
            </a:lvl4pPr>
            <a:lvl5pPr marL="1143000">
              <a:lnSpc>
                <a:spcPct val="100000"/>
              </a:lnSpc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lang="pt-BR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pt-BR" sz="1400"/>
            </a:lvl1pPr>
            <a:lvl2pPr marL="228600">
              <a:lnSpc>
                <a:spcPct val="100000"/>
              </a:lnSpc>
              <a:defRPr lang="pt-BR" sz="1400"/>
            </a:lvl2pPr>
            <a:lvl3pPr marL="457200">
              <a:lnSpc>
                <a:spcPct val="100000"/>
              </a:lnSpc>
              <a:defRPr lang="pt-BR" sz="1400"/>
            </a:lvl3pPr>
            <a:lvl4pPr marL="685800">
              <a:lnSpc>
                <a:spcPct val="100000"/>
              </a:lnSpc>
              <a:defRPr lang="pt-BR" sz="1400"/>
            </a:lvl4pPr>
            <a:lvl5pPr marL="1143000">
              <a:lnSpc>
                <a:spcPct val="100000"/>
              </a:lnSpc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Imagem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spaço Reservado para Texto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lang="pt-BR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pt-BR" sz="1400"/>
            </a:lvl1pPr>
            <a:lvl2pPr marL="228600">
              <a:lnSpc>
                <a:spcPct val="100000"/>
              </a:lnSpc>
              <a:defRPr lang="pt-BR" sz="1400"/>
            </a:lvl2pPr>
            <a:lvl3pPr marL="457200">
              <a:lnSpc>
                <a:spcPct val="100000"/>
              </a:lnSpc>
              <a:defRPr lang="pt-BR" sz="1400"/>
            </a:lvl3pPr>
            <a:lvl4pPr marL="685800">
              <a:lnSpc>
                <a:spcPct val="100000"/>
              </a:lnSpc>
              <a:defRPr lang="pt-BR" sz="1400"/>
            </a:lvl4pPr>
            <a:lvl5pPr marL="1143000">
              <a:lnSpc>
                <a:spcPct val="100000"/>
              </a:lnSpc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pt-BR" sz="9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pt-BR" sz="9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4" name="Espaço Reservado para Imagem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pt-BR" sz="9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rtlCol="0" anchor="ctr"/>
          <a:lstStyle>
            <a:lvl1pPr marL="0" indent="0" algn="ctr">
              <a:lnSpc>
                <a:spcPts val="2460"/>
              </a:lnSpc>
              <a:buNone/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rtlCol="0" anchor="b">
            <a:noAutofit/>
          </a:bodyPr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lang="pt-BR" sz="105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rtlCol="0" anchor="ctr"/>
          <a:lstStyle>
            <a:lvl1pPr marL="0" indent="0" algn="ctr">
              <a:buNone/>
              <a:defRPr lang="pt-BR" sz="2000" cap="all" baseline="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 rtlCol="0"/>
          <a:lstStyle>
            <a:lvl1pPr>
              <a:defRPr lang="pt-BR" sz="3200"/>
            </a:lvl1pPr>
            <a:lvl2pPr>
              <a:defRPr lang="pt-BR" sz="2800"/>
            </a:lvl2pPr>
            <a:lvl3pPr>
              <a:defRPr lang="pt-BR" sz="2400"/>
            </a:lvl3pPr>
            <a:lvl4pPr>
              <a:defRPr lang="pt-BR" sz="2000"/>
            </a:lvl4pPr>
            <a:lvl5pPr>
              <a:defRPr lang="pt-BR" sz="2000"/>
            </a:lvl5pPr>
            <a:lvl6pPr>
              <a:defRPr lang="pt-BR" sz="2000"/>
            </a:lvl6pPr>
            <a:lvl7pPr>
              <a:defRPr lang="pt-BR" sz="2000"/>
            </a:lvl7pPr>
            <a:lvl8pPr>
              <a:defRPr lang="pt-BR" sz="2000"/>
            </a:lvl8pPr>
            <a:lvl9pPr>
              <a:defRPr lang="pt-BR"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 rtlCol="0"/>
          <a:lstStyle>
            <a:lvl1pPr marL="0" indent="0">
              <a:buNone/>
              <a:defRPr lang="pt-BR" sz="32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a imagem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 rtlCol="0"/>
          <a:lstStyle>
            <a:lvl1pPr>
              <a:defRPr lang="pt-BR" spc="3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pt-BR" sz="2000" cap="all" spc="0" baseline="0"/>
            </a:lvl1pPr>
            <a:lvl2pPr marL="228600">
              <a:defRPr lang="pt-BR" spc="0" baseline="0"/>
            </a:lvl2pPr>
            <a:lvl3pPr marL="457200">
              <a:defRPr lang="pt-BR" spc="0" baseline="0"/>
            </a:lvl3pPr>
            <a:lvl4pPr marL="685800">
              <a:defRPr lang="pt-BR" spc="0" baseline="0"/>
            </a:lvl4pPr>
            <a:lvl5pPr marL="1143000">
              <a:defRPr lang="pt-BR" spc="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 rtlCol="0"/>
          <a:lstStyle>
            <a:lvl1pPr>
              <a:defRPr lang="pt-BR" spc="3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pt-BR" sz="2000" cap="none" spc="0" baseline="0"/>
            </a:lvl1pPr>
            <a:lvl2pPr marL="228600">
              <a:defRPr lang="pt-BR" spc="0" baseline="0"/>
            </a:lvl2pPr>
            <a:lvl3pPr marL="457200">
              <a:defRPr lang="pt-BR" spc="0" baseline="0"/>
            </a:lvl3pPr>
            <a:lvl4pPr marL="685800">
              <a:defRPr lang="pt-BR" spc="0" baseline="0"/>
            </a:lvl4pPr>
            <a:lvl5pPr marL="1143000">
              <a:defRPr lang="pt-BR" spc="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rtlCol="0" anchor="ctr"/>
          <a:lstStyle>
            <a:lvl1pPr algn="ctr">
              <a:defRPr lang="pt-BR" sz="4800" spc="3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 rtlCol="0"/>
          <a:lstStyle>
            <a:lvl1pPr marL="0" indent="0">
              <a:buNone/>
              <a:defRPr lang="pt-BR"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 rtlCol="0"/>
          <a:lstStyle>
            <a:lvl1pPr>
              <a:defRPr lang="pt-BR" spc="3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 rtlCol="0"/>
          <a:lstStyle>
            <a:lvl1pPr>
              <a:defRPr lang="pt-BR" spc="0" baseline="0"/>
            </a:lvl1pPr>
            <a:lvl2pPr>
              <a:defRPr lang="pt-BR" spc="0" baseline="0"/>
            </a:lvl2pPr>
            <a:lvl3pPr>
              <a:defRPr lang="pt-BR" spc="0" baseline="0"/>
            </a:lvl3pPr>
            <a:lvl4pPr>
              <a:defRPr lang="pt-BR" spc="0" baseline="0"/>
            </a:lvl4pPr>
            <a:lvl5pPr>
              <a:defRPr lang="pt-BR" spc="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 rtlCol="0"/>
          <a:lstStyle>
            <a:lvl1pPr algn="ctr">
              <a:defRPr lang="pt-BR" spc="3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 rtlCol="0"/>
          <a:lstStyle>
            <a:lvl1pPr>
              <a:defRPr lang="pt-BR" spc="0" baseline="0"/>
            </a:lvl1pPr>
            <a:lvl2pPr>
              <a:defRPr lang="pt-BR" spc="0" baseline="0"/>
            </a:lvl2pPr>
            <a:lvl3pPr>
              <a:defRPr lang="pt-BR" spc="0" baseline="0"/>
            </a:lvl3pPr>
            <a:lvl4pPr>
              <a:defRPr lang="pt-BR" spc="0" baseline="0"/>
            </a:lvl4pPr>
            <a:lvl5pPr>
              <a:defRPr lang="pt-BR" spc="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ítulo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 rtlCol="0"/>
          <a:lstStyle>
            <a:lvl1pPr marL="0" indent="0" algn="l">
              <a:buNone/>
              <a:defRPr lang="pt-BR" sz="2000" cap="all" spc="200" baseline="0">
                <a:latin typeface="+mj-lt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rtlCol="0" anchor="b"/>
          <a:lstStyle>
            <a:lvl1pPr algn="l">
              <a:lnSpc>
                <a:spcPts val="5200"/>
              </a:lnSpc>
              <a:defRPr lang="pt-BR" sz="3600" spc="0" baseline="0">
                <a:latin typeface="+mn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Imagem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" name="Espaço Reservado para Imagem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Imagem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" name="Espaço Reservado para Imagem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Imagem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2" name="Espaço Reservado para Imagem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Imagem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Imagem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7" name="Espaço Reservado para Texto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8" name="Espaço Reservado para Texto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9" name="Espaço Reservado para Texto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0" name="Espaço Reservado para Texto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1" name="Espaço Reservado para Texto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2" name="Espaço Reservado para Texto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o Número do Slide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pt-BR" sz="11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pt-BR" smtClean="0"/>
              <a:pPr/>
              <a:t>‹nº›</a:t>
            </a:fld>
            <a:endParaRPr lang="pt-BR" sz="1100" dirty="0"/>
          </a:p>
        </p:txBody>
      </p:sp>
      <p:sp>
        <p:nvSpPr>
          <p:cNvPr id="25" name="Espaço Reservado para Rodapé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468710" y="1239774"/>
            <a:ext cx="2221833" cy="17542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pt-BR" sz="11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pt-BR" dirty="0"/>
              <a:t>título da apresentação</a:t>
            </a:r>
            <a:endParaRPr lang="pt-BR" sz="1100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520.png"/><Relationship Id="rId3" Type="http://schemas.openxmlformats.org/officeDocument/2006/relationships/image" Target="../media/image15.png"/><Relationship Id="rId7" Type="http://schemas.openxmlformats.org/officeDocument/2006/relationships/image" Target="../media/image49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510.png"/><Relationship Id="rId5" Type="http://schemas.openxmlformats.org/officeDocument/2006/relationships/image" Target="../media/image17.png"/><Relationship Id="rId10" Type="http://schemas.openxmlformats.org/officeDocument/2006/relationships/customXml" Target="../ink/ink3.xml"/><Relationship Id="rId4" Type="http://schemas.openxmlformats.org/officeDocument/2006/relationships/image" Target="../media/image16.png"/><Relationship Id="rId9" Type="http://schemas.openxmlformats.org/officeDocument/2006/relationships/image" Target="../media/image5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Uma placa de Petri com algumas cápsulas transparentes">
            <a:extLst>
              <a:ext uri="{FF2B5EF4-FFF2-40B4-BE49-F238E27FC236}">
                <a16:creationId xmlns:a16="http://schemas.microsoft.com/office/drawing/2014/main" id="{F8B829FC-0ACD-46C3-5D7E-74FB2C721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CURSO Regressão linear - 2023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NAIARA SANDI DE ALMEIDA ALCANTARA</a:t>
            </a:r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1A5DD174-35F6-96D9-AFEC-0F2957845518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Regressão linear múltipla – teoria e prática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3582D0-819B-DD34-3B01-411DA927A482}"/>
              </a:ext>
            </a:extLst>
          </p:cNvPr>
          <p:cNvSpPr txBox="1"/>
          <p:nvPr/>
        </p:nvSpPr>
        <p:spPr>
          <a:xfrm>
            <a:off x="609600" y="1070313"/>
            <a:ext cx="10610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Análise multivariada: </a:t>
            </a:r>
            <a:r>
              <a:rPr lang="pt-BR" dirty="0"/>
              <a:t>É muito semelhante ao modelo simples, porém com a inserção de mais variáveis explicativas.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CAC969C-29A5-41C5-1F73-7485E7082476}"/>
              </a:ext>
            </a:extLst>
          </p:cNvPr>
          <p:cNvSpPr/>
          <p:nvPr/>
        </p:nvSpPr>
        <p:spPr>
          <a:xfrm>
            <a:off x="367271" y="1509826"/>
            <a:ext cx="3597751" cy="120032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6F1001-045D-0008-5EB9-F2CD4E0EE943}"/>
              </a:ext>
            </a:extLst>
          </p:cNvPr>
          <p:cNvSpPr txBox="1"/>
          <p:nvPr/>
        </p:nvSpPr>
        <p:spPr>
          <a:xfrm>
            <a:off x="933450" y="1736346"/>
            <a:ext cx="325064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Geralmente</a:t>
            </a:r>
            <a:r>
              <a:rPr lang="pt-BR" sz="2000" b="1" dirty="0"/>
              <a:t> </a:t>
            </a:r>
            <a:r>
              <a:rPr lang="pt-BR" dirty="0">
                <a:solidFill>
                  <a:schemeClr val="tx2"/>
                </a:solidFill>
              </a:rPr>
              <a:t>uma questão social é explicada apenas por um fator? </a:t>
            </a: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/>
          </a:p>
        </p:txBody>
      </p:sp>
      <p:pic>
        <p:nvPicPr>
          <p:cNvPr id="14" name="Gráfico 13" descr="Ponto de interrogação com preenchimento sólido">
            <a:extLst>
              <a:ext uri="{FF2B5EF4-FFF2-40B4-BE49-F238E27FC236}">
                <a16:creationId xmlns:a16="http://schemas.microsoft.com/office/drawing/2014/main" id="{BD615F6D-E443-A816-90F7-33CCBB304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405" y="1632915"/>
            <a:ext cx="778389" cy="7783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E5F5D2-C752-2E88-9174-88ABF8F79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806" y="1670477"/>
            <a:ext cx="2451744" cy="481810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1822375-CCAB-D25F-FFC2-C3695338BA11}"/>
              </a:ext>
            </a:extLst>
          </p:cNvPr>
          <p:cNvSpPr txBox="1"/>
          <p:nvPr/>
        </p:nvSpPr>
        <p:spPr>
          <a:xfrm>
            <a:off x="609599" y="3149668"/>
            <a:ext cx="2451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Idade na época da posse?</a:t>
            </a:r>
          </a:p>
          <a:p>
            <a:r>
              <a:rPr lang="pt-BR" dirty="0"/>
              <a:t>Sexo?</a:t>
            </a:r>
          </a:p>
          <a:p>
            <a:r>
              <a:rPr lang="pt-BR" dirty="0"/>
              <a:t>Grau de instrução?</a:t>
            </a:r>
          </a:p>
          <a:p>
            <a:r>
              <a:rPr lang="pt-BR" dirty="0"/>
              <a:t>Raça?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091C673-C549-2DEF-6F77-4ED4A404F329}"/>
              </a:ext>
            </a:extLst>
          </p:cNvPr>
          <p:cNvSpPr/>
          <p:nvPr/>
        </p:nvSpPr>
        <p:spPr>
          <a:xfrm>
            <a:off x="462906" y="3150243"/>
            <a:ext cx="3432819" cy="1199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F79619-43CB-24C6-4BD8-7B4CD6B2EF06}"/>
              </a:ext>
            </a:extLst>
          </p:cNvPr>
          <p:cNvSpPr txBox="1"/>
          <p:nvPr/>
        </p:nvSpPr>
        <p:spPr>
          <a:xfrm>
            <a:off x="7419975" y="1890998"/>
            <a:ext cx="36983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Interpretação</a:t>
            </a:r>
          </a:p>
          <a:p>
            <a:pPr algn="ctr"/>
            <a:r>
              <a:rPr lang="pt-BR" b="1" dirty="0"/>
              <a:t>1-As variáveis que acreditávamos ser importante foram de fato?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2- A capacidade preditiva do teste mudou?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5B3CF62A-1935-296C-A327-E1FFC78E12B2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65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825" y="388451"/>
            <a:ext cx="9144000" cy="356616"/>
          </a:xfrm>
        </p:spPr>
        <p:txBody>
          <a:bodyPr/>
          <a:lstStyle/>
          <a:p>
            <a:r>
              <a:rPr lang="pt-BR" dirty="0"/>
              <a:t>Condicionantes para o teste de Regressão linear múltipla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EB8EF03-995E-4632-EB2F-EBAE669CF319}"/>
              </a:ext>
            </a:extLst>
          </p:cNvPr>
          <p:cNvSpPr txBox="1"/>
          <p:nvPr/>
        </p:nvSpPr>
        <p:spPr>
          <a:xfrm>
            <a:off x="552450" y="1245364"/>
            <a:ext cx="110680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1º Colinearidade </a:t>
            </a:r>
          </a:p>
          <a:p>
            <a:r>
              <a:rPr lang="pt-BR" dirty="0"/>
              <a:t>Definição: a perfeita colinearidade ocorre quando uma das variáveis independentes possui uma relação linear perfeita com outra (s) variável(s) independentes.</a:t>
            </a:r>
          </a:p>
          <a:p>
            <a:endParaRPr lang="pt-BR" dirty="0"/>
          </a:p>
          <a:p>
            <a:r>
              <a:rPr lang="pt-BR" dirty="0"/>
              <a:t>Problemas:</a:t>
            </a:r>
          </a:p>
          <a:p>
            <a:pPr marL="285750" indent="-285750">
              <a:buFontTx/>
              <a:buChar char="-"/>
            </a:pPr>
            <a:r>
              <a:rPr lang="pt-BR" dirty="0"/>
              <a:t>Se as duas variáveis se relacionam intimamente provavelmente são redundantes, ou seja, medem a mesma coisa, sendo impossível distinguir o efeito de uma e outra. 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endParaRPr lang="pt-BR" dirty="0"/>
          </a:p>
          <a:p>
            <a:r>
              <a:rPr lang="pt-BR" dirty="0"/>
              <a:t>Diagnóstico de Colinearidade</a:t>
            </a:r>
          </a:p>
          <a:p>
            <a:endParaRPr lang="pt-BR" dirty="0"/>
          </a:p>
          <a:p>
            <a:r>
              <a:rPr lang="pt-BR" b="1" dirty="0"/>
              <a:t>1º </a:t>
            </a:r>
            <a:r>
              <a:rPr lang="pt-BR" b="1" dirty="0" err="1"/>
              <a:t>Variance</a:t>
            </a:r>
            <a:r>
              <a:rPr lang="pt-BR" b="1" dirty="0"/>
              <a:t> </a:t>
            </a:r>
            <a:r>
              <a:rPr lang="pt-BR" b="1" dirty="0" err="1"/>
              <a:t>Inflation</a:t>
            </a:r>
            <a:r>
              <a:rPr lang="pt-BR" b="1" dirty="0"/>
              <a:t> </a:t>
            </a:r>
            <a:r>
              <a:rPr lang="pt-BR" b="1" dirty="0" err="1"/>
              <a:t>Factors</a:t>
            </a:r>
            <a:endParaRPr lang="pt-BR" b="1" dirty="0"/>
          </a:p>
          <a:p>
            <a:endParaRPr lang="pt-BR" b="1" dirty="0"/>
          </a:p>
          <a:p>
            <a:r>
              <a:rPr lang="pt-BR" b="1" dirty="0"/>
              <a:t>2ª </a:t>
            </a:r>
            <a:r>
              <a:rPr lang="pt-BR" b="1" dirty="0" err="1"/>
              <a:t>Condition</a:t>
            </a:r>
            <a:r>
              <a:rPr lang="pt-BR" b="1" dirty="0"/>
              <a:t> Index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ADB3008-D3EB-C08F-C40B-C6DD60439249}"/>
              </a:ext>
            </a:extLst>
          </p:cNvPr>
          <p:cNvSpPr/>
          <p:nvPr/>
        </p:nvSpPr>
        <p:spPr>
          <a:xfrm>
            <a:off x="433387" y="2343150"/>
            <a:ext cx="11306175" cy="1085850"/>
          </a:xfrm>
          <a:custGeom>
            <a:avLst/>
            <a:gdLst>
              <a:gd name="connsiteX0" fmla="*/ 0 w 11306175"/>
              <a:gd name="connsiteY0" fmla="*/ 0 h 1085850"/>
              <a:gd name="connsiteX1" fmla="*/ 255877 w 11306175"/>
              <a:gd name="connsiteY1" fmla="*/ 0 h 1085850"/>
              <a:gd name="connsiteX2" fmla="*/ 964000 w 11306175"/>
              <a:gd name="connsiteY2" fmla="*/ 0 h 1085850"/>
              <a:gd name="connsiteX3" fmla="*/ 1446000 w 11306175"/>
              <a:gd name="connsiteY3" fmla="*/ 0 h 1085850"/>
              <a:gd name="connsiteX4" fmla="*/ 2267186 w 11306175"/>
              <a:gd name="connsiteY4" fmla="*/ 0 h 1085850"/>
              <a:gd name="connsiteX5" fmla="*/ 2749186 w 11306175"/>
              <a:gd name="connsiteY5" fmla="*/ 0 h 1085850"/>
              <a:gd name="connsiteX6" fmla="*/ 3231186 w 11306175"/>
              <a:gd name="connsiteY6" fmla="*/ 0 h 1085850"/>
              <a:gd name="connsiteX7" fmla="*/ 3939309 w 11306175"/>
              <a:gd name="connsiteY7" fmla="*/ 0 h 1085850"/>
              <a:gd name="connsiteX8" fmla="*/ 4760495 w 11306175"/>
              <a:gd name="connsiteY8" fmla="*/ 0 h 1085850"/>
              <a:gd name="connsiteX9" fmla="*/ 5129433 w 11306175"/>
              <a:gd name="connsiteY9" fmla="*/ 0 h 1085850"/>
              <a:gd name="connsiteX10" fmla="*/ 5611433 w 11306175"/>
              <a:gd name="connsiteY10" fmla="*/ 0 h 1085850"/>
              <a:gd name="connsiteX11" fmla="*/ 5867310 w 11306175"/>
              <a:gd name="connsiteY11" fmla="*/ 0 h 1085850"/>
              <a:gd name="connsiteX12" fmla="*/ 6349310 w 11306175"/>
              <a:gd name="connsiteY12" fmla="*/ 0 h 1085850"/>
              <a:gd name="connsiteX13" fmla="*/ 7170495 w 11306175"/>
              <a:gd name="connsiteY13" fmla="*/ 0 h 1085850"/>
              <a:gd name="connsiteX14" fmla="*/ 7539434 w 11306175"/>
              <a:gd name="connsiteY14" fmla="*/ 0 h 1085850"/>
              <a:gd name="connsiteX15" fmla="*/ 8360619 w 11306175"/>
              <a:gd name="connsiteY15" fmla="*/ 0 h 1085850"/>
              <a:gd name="connsiteX16" fmla="*/ 9181804 w 11306175"/>
              <a:gd name="connsiteY16" fmla="*/ 0 h 1085850"/>
              <a:gd name="connsiteX17" fmla="*/ 9550743 w 11306175"/>
              <a:gd name="connsiteY17" fmla="*/ 0 h 1085850"/>
              <a:gd name="connsiteX18" fmla="*/ 10371928 w 11306175"/>
              <a:gd name="connsiteY18" fmla="*/ 0 h 1085850"/>
              <a:gd name="connsiteX19" fmla="*/ 10627805 w 11306175"/>
              <a:gd name="connsiteY19" fmla="*/ 0 h 1085850"/>
              <a:gd name="connsiteX20" fmla="*/ 11306175 w 11306175"/>
              <a:gd name="connsiteY20" fmla="*/ 0 h 1085850"/>
              <a:gd name="connsiteX21" fmla="*/ 11306175 w 11306175"/>
              <a:gd name="connsiteY21" fmla="*/ 532067 h 1085850"/>
              <a:gd name="connsiteX22" fmla="*/ 11306175 w 11306175"/>
              <a:gd name="connsiteY22" fmla="*/ 1085850 h 1085850"/>
              <a:gd name="connsiteX23" fmla="*/ 11050298 w 11306175"/>
              <a:gd name="connsiteY23" fmla="*/ 1085850 h 1085850"/>
              <a:gd name="connsiteX24" fmla="*/ 10342175 w 11306175"/>
              <a:gd name="connsiteY24" fmla="*/ 1085850 h 1085850"/>
              <a:gd name="connsiteX25" fmla="*/ 9860175 w 11306175"/>
              <a:gd name="connsiteY25" fmla="*/ 1085850 h 1085850"/>
              <a:gd name="connsiteX26" fmla="*/ 9604298 w 11306175"/>
              <a:gd name="connsiteY26" fmla="*/ 1085850 h 1085850"/>
              <a:gd name="connsiteX27" fmla="*/ 9348422 w 11306175"/>
              <a:gd name="connsiteY27" fmla="*/ 1085850 h 1085850"/>
              <a:gd name="connsiteX28" fmla="*/ 8527236 w 11306175"/>
              <a:gd name="connsiteY28" fmla="*/ 1085850 h 1085850"/>
              <a:gd name="connsiteX29" fmla="*/ 8045236 w 11306175"/>
              <a:gd name="connsiteY29" fmla="*/ 1085850 h 1085850"/>
              <a:gd name="connsiteX30" fmla="*/ 7224051 w 11306175"/>
              <a:gd name="connsiteY30" fmla="*/ 1085850 h 1085850"/>
              <a:gd name="connsiteX31" fmla="*/ 6628989 w 11306175"/>
              <a:gd name="connsiteY31" fmla="*/ 1085850 h 1085850"/>
              <a:gd name="connsiteX32" fmla="*/ 6146989 w 11306175"/>
              <a:gd name="connsiteY32" fmla="*/ 1085850 h 1085850"/>
              <a:gd name="connsiteX33" fmla="*/ 5778050 w 11306175"/>
              <a:gd name="connsiteY33" fmla="*/ 1085850 h 1085850"/>
              <a:gd name="connsiteX34" fmla="*/ 5409112 w 11306175"/>
              <a:gd name="connsiteY34" fmla="*/ 1085850 h 1085850"/>
              <a:gd name="connsiteX35" fmla="*/ 4927112 w 11306175"/>
              <a:gd name="connsiteY35" fmla="*/ 1085850 h 1085850"/>
              <a:gd name="connsiteX36" fmla="*/ 4105927 w 11306175"/>
              <a:gd name="connsiteY36" fmla="*/ 1085850 h 1085850"/>
              <a:gd name="connsiteX37" fmla="*/ 3736988 w 11306175"/>
              <a:gd name="connsiteY37" fmla="*/ 1085850 h 1085850"/>
              <a:gd name="connsiteX38" fmla="*/ 3481112 w 11306175"/>
              <a:gd name="connsiteY38" fmla="*/ 1085850 h 1085850"/>
              <a:gd name="connsiteX39" fmla="*/ 3112173 w 11306175"/>
              <a:gd name="connsiteY39" fmla="*/ 1085850 h 1085850"/>
              <a:gd name="connsiteX40" fmla="*/ 2517112 w 11306175"/>
              <a:gd name="connsiteY40" fmla="*/ 1085850 h 1085850"/>
              <a:gd name="connsiteX41" fmla="*/ 2035111 w 11306175"/>
              <a:gd name="connsiteY41" fmla="*/ 1085850 h 1085850"/>
              <a:gd name="connsiteX42" fmla="*/ 1326988 w 11306175"/>
              <a:gd name="connsiteY42" fmla="*/ 1085850 h 1085850"/>
              <a:gd name="connsiteX43" fmla="*/ 618864 w 11306175"/>
              <a:gd name="connsiteY43" fmla="*/ 1085850 h 1085850"/>
              <a:gd name="connsiteX44" fmla="*/ 0 w 11306175"/>
              <a:gd name="connsiteY44" fmla="*/ 1085850 h 1085850"/>
              <a:gd name="connsiteX45" fmla="*/ 0 w 11306175"/>
              <a:gd name="connsiteY45" fmla="*/ 532067 h 1085850"/>
              <a:gd name="connsiteX46" fmla="*/ 0 w 11306175"/>
              <a:gd name="connsiteY46" fmla="*/ 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306175" h="1085850" extrusionOk="0">
                <a:moveTo>
                  <a:pt x="0" y="0"/>
                </a:moveTo>
                <a:cubicBezTo>
                  <a:pt x="79555" y="-25842"/>
                  <a:pt x="170024" y="17814"/>
                  <a:pt x="255877" y="0"/>
                </a:cubicBezTo>
                <a:cubicBezTo>
                  <a:pt x="341730" y="-17814"/>
                  <a:pt x="645476" y="39952"/>
                  <a:pt x="964000" y="0"/>
                </a:cubicBezTo>
                <a:cubicBezTo>
                  <a:pt x="1282524" y="-39952"/>
                  <a:pt x="1230538" y="23036"/>
                  <a:pt x="1446000" y="0"/>
                </a:cubicBezTo>
                <a:cubicBezTo>
                  <a:pt x="1661462" y="-23036"/>
                  <a:pt x="2048959" y="7870"/>
                  <a:pt x="2267186" y="0"/>
                </a:cubicBezTo>
                <a:cubicBezTo>
                  <a:pt x="2485413" y="-7870"/>
                  <a:pt x="2566754" y="14212"/>
                  <a:pt x="2749186" y="0"/>
                </a:cubicBezTo>
                <a:cubicBezTo>
                  <a:pt x="2931618" y="-14212"/>
                  <a:pt x="3083026" y="26088"/>
                  <a:pt x="3231186" y="0"/>
                </a:cubicBezTo>
                <a:cubicBezTo>
                  <a:pt x="3379346" y="-26088"/>
                  <a:pt x="3694174" y="74033"/>
                  <a:pt x="3939309" y="0"/>
                </a:cubicBezTo>
                <a:cubicBezTo>
                  <a:pt x="4184444" y="-74033"/>
                  <a:pt x="4507754" y="32052"/>
                  <a:pt x="4760495" y="0"/>
                </a:cubicBezTo>
                <a:cubicBezTo>
                  <a:pt x="5013236" y="-32052"/>
                  <a:pt x="5010414" y="6337"/>
                  <a:pt x="5129433" y="0"/>
                </a:cubicBezTo>
                <a:cubicBezTo>
                  <a:pt x="5248452" y="-6337"/>
                  <a:pt x="5370627" y="43471"/>
                  <a:pt x="5611433" y="0"/>
                </a:cubicBezTo>
                <a:cubicBezTo>
                  <a:pt x="5852239" y="-43471"/>
                  <a:pt x="5769438" y="1813"/>
                  <a:pt x="5867310" y="0"/>
                </a:cubicBezTo>
                <a:cubicBezTo>
                  <a:pt x="5965182" y="-1813"/>
                  <a:pt x="6149975" y="220"/>
                  <a:pt x="6349310" y="0"/>
                </a:cubicBezTo>
                <a:cubicBezTo>
                  <a:pt x="6548645" y="-220"/>
                  <a:pt x="6856549" y="8102"/>
                  <a:pt x="7170495" y="0"/>
                </a:cubicBezTo>
                <a:cubicBezTo>
                  <a:pt x="7484441" y="-8102"/>
                  <a:pt x="7355184" y="17234"/>
                  <a:pt x="7539434" y="0"/>
                </a:cubicBezTo>
                <a:cubicBezTo>
                  <a:pt x="7723684" y="-17234"/>
                  <a:pt x="8053083" y="49637"/>
                  <a:pt x="8360619" y="0"/>
                </a:cubicBezTo>
                <a:cubicBezTo>
                  <a:pt x="8668156" y="-49637"/>
                  <a:pt x="8839260" y="33868"/>
                  <a:pt x="9181804" y="0"/>
                </a:cubicBezTo>
                <a:cubicBezTo>
                  <a:pt x="9524348" y="-33868"/>
                  <a:pt x="9398567" y="43535"/>
                  <a:pt x="9550743" y="0"/>
                </a:cubicBezTo>
                <a:cubicBezTo>
                  <a:pt x="9702919" y="-43535"/>
                  <a:pt x="10017638" y="11503"/>
                  <a:pt x="10371928" y="0"/>
                </a:cubicBezTo>
                <a:cubicBezTo>
                  <a:pt x="10726219" y="-11503"/>
                  <a:pt x="10516406" y="22109"/>
                  <a:pt x="10627805" y="0"/>
                </a:cubicBezTo>
                <a:cubicBezTo>
                  <a:pt x="10739204" y="-22109"/>
                  <a:pt x="11017845" y="19262"/>
                  <a:pt x="11306175" y="0"/>
                </a:cubicBezTo>
                <a:cubicBezTo>
                  <a:pt x="11313492" y="131456"/>
                  <a:pt x="11284624" y="420076"/>
                  <a:pt x="11306175" y="532067"/>
                </a:cubicBezTo>
                <a:cubicBezTo>
                  <a:pt x="11327726" y="644058"/>
                  <a:pt x="11282396" y="889617"/>
                  <a:pt x="11306175" y="1085850"/>
                </a:cubicBezTo>
                <a:cubicBezTo>
                  <a:pt x="11182654" y="1099038"/>
                  <a:pt x="11176747" y="1080283"/>
                  <a:pt x="11050298" y="1085850"/>
                </a:cubicBezTo>
                <a:cubicBezTo>
                  <a:pt x="10923849" y="1091417"/>
                  <a:pt x="10524566" y="1082933"/>
                  <a:pt x="10342175" y="1085850"/>
                </a:cubicBezTo>
                <a:cubicBezTo>
                  <a:pt x="10159784" y="1088767"/>
                  <a:pt x="10070278" y="1052836"/>
                  <a:pt x="9860175" y="1085850"/>
                </a:cubicBezTo>
                <a:cubicBezTo>
                  <a:pt x="9650072" y="1118864"/>
                  <a:pt x="9716682" y="1081649"/>
                  <a:pt x="9604298" y="1085850"/>
                </a:cubicBezTo>
                <a:cubicBezTo>
                  <a:pt x="9491914" y="1090051"/>
                  <a:pt x="9427897" y="1070538"/>
                  <a:pt x="9348422" y="1085850"/>
                </a:cubicBezTo>
                <a:cubicBezTo>
                  <a:pt x="9268947" y="1101162"/>
                  <a:pt x="8698849" y="1052782"/>
                  <a:pt x="8527236" y="1085850"/>
                </a:cubicBezTo>
                <a:cubicBezTo>
                  <a:pt x="8355623" y="1118918"/>
                  <a:pt x="8259504" y="1061778"/>
                  <a:pt x="8045236" y="1085850"/>
                </a:cubicBezTo>
                <a:cubicBezTo>
                  <a:pt x="7830968" y="1109922"/>
                  <a:pt x="7424042" y="1042347"/>
                  <a:pt x="7224051" y="1085850"/>
                </a:cubicBezTo>
                <a:cubicBezTo>
                  <a:pt x="7024061" y="1129353"/>
                  <a:pt x="6889524" y="1059518"/>
                  <a:pt x="6628989" y="1085850"/>
                </a:cubicBezTo>
                <a:cubicBezTo>
                  <a:pt x="6368454" y="1112182"/>
                  <a:pt x="6302514" y="1034751"/>
                  <a:pt x="6146989" y="1085850"/>
                </a:cubicBezTo>
                <a:cubicBezTo>
                  <a:pt x="5991464" y="1136949"/>
                  <a:pt x="5854845" y="1062499"/>
                  <a:pt x="5778050" y="1085850"/>
                </a:cubicBezTo>
                <a:cubicBezTo>
                  <a:pt x="5701255" y="1109201"/>
                  <a:pt x="5532044" y="1054533"/>
                  <a:pt x="5409112" y="1085850"/>
                </a:cubicBezTo>
                <a:cubicBezTo>
                  <a:pt x="5286180" y="1117167"/>
                  <a:pt x="5157222" y="1081271"/>
                  <a:pt x="4927112" y="1085850"/>
                </a:cubicBezTo>
                <a:cubicBezTo>
                  <a:pt x="4697002" y="1090429"/>
                  <a:pt x="4512631" y="1057764"/>
                  <a:pt x="4105927" y="1085850"/>
                </a:cubicBezTo>
                <a:cubicBezTo>
                  <a:pt x="3699224" y="1113936"/>
                  <a:pt x="3868677" y="1050834"/>
                  <a:pt x="3736988" y="1085850"/>
                </a:cubicBezTo>
                <a:cubicBezTo>
                  <a:pt x="3605299" y="1120866"/>
                  <a:pt x="3549515" y="1072792"/>
                  <a:pt x="3481112" y="1085850"/>
                </a:cubicBezTo>
                <a:cubicBezTo>
                  <a:pt x="3412709" y="1098908"/>
                  <a:pt x="3283940" y="1076570"/>
                  <a:pt x="3112173" y="1085850"/>
                </a:cubicBezTo>
                <a:cubicBezTo>
                  <a:pt x="2940406" y="1095130"/>
                  <a:pt x="2750935" y="1021089"/>
                  <a:pt x="2517112" y="1085850"/>
                </a:cubicBezTo>
                <a:cubicBezTo>
                  <a:pt x="2283289" y="1150611"/>
                  <a:pt x="2220925" y="1039655"/>
                  <a:pt x="2035111" y="1085850"/>
                </a:cubicBezTo>
                <a:cubicBezTo>
                  <a:pt x="1849297" y="1132045"/>
                  <a:pt x="1469492" y="1024885"/>
                  <a:pt x="1326988" y="1085850"/>
                </a:cubicBezTo>
                <a:cubicBezTo>
                  <a:pt x="1184484" y="1146815"/>
                  <a:pt x="944329" y="1057346"/>
                  <a:pt x="618864" y="1085850"/>
                </a:cubicBezTo>
                <a:cubicBezTo>
                  <a:pt x="293399" y="1114354"/>
                  <a:pt x="271613" y="1028827"/>
                  <a:pt x="0" y="1085850"/>
                </a:cubicBezTo>
                <a:cubicBezTo>
                  <a:pt x="-10356" y="843070"/>
                  <a:pt x="66093" y="801859"/>
                  <a:pt x="0" y="532067"/>
                </a:cubicBezTo>
                <a:cubicBezTo>
                  <a:pt x="-66093" y="262275"/>
                  <a:pt x="35725" y="22386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765261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CAF341C8-DBAD-AF51-262B-F2F989827668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855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825" y="388451"/>
            <a:ext cx="9144000" cy="356616"/>
          </a:xfrm>
        </p:spPr>
        <p:txBody>
          <a:bodyPr/>
          <a:lstStyle/>
          <a:p>
            <a:r>
              <a:rPr lang="pt-BR" dirty="0"/>
              <a:t>Condicionantes para o teste de Regressão linear múltipla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4304A4-C07B-E935-BFF8-95D44460F877}"/>
              </a:ext>
            </a:extLst>
          </p:cNvPr>
          <p:cNvSpPr txBox="1"/>
          <p:nvPr/>
        </p:nvSpPr>
        <p:spPr>
          <a:xfrm>
            <a:off x="371475" y="1082665"/>
            <a:ext cx="53530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1º </a:t>
            </a:r>
            <a:r>
              <a:rPr lang="pt-BR" b="1" dirty="0" err="1"/>
              <a:t>Variance</a:t>
            </a:r>
            <a:r>
              <a:rPr lang="pt-BR" b="1" dirty="0"/>
              <a:t> </a:t>
            </a:r>
            <a:r>
              <a:rPr lang="pt-BR" b="1" dirty="0" err="1"/>
              <a:t>Inflation</a:t>
            </a:r>
            <a:r>
              <a:rPr lang="pt-BR" b="1" dirty="0"/>
              <a:t> </a:t>
            </a:r>
            <a:r>
              <a:rPr lang="pt-BR" b="1" dirty="0" err="1"/>
              <a:t>Factors</a:t>
            </a:r>
            <a:endParaRPr lang="pt-BR" b="1" dirty="0"/>
          </a:p>
          <a:p>
            <a:pPr algn="just"/>
            <a:r>
              <a:rPr lang="pt-BR" dirty="0"/>
              <a:t>- Mede a inflação na estimativa de um parâmetro derivada da</a:t>
            </a:r>
          </a:p>
          <a:p>
            <a:pPr algn="just"/>
            <a:r>
              <a:rPr lang="pt-BR" dirty="0"/>
              <a:t>colinearidade existente entre os preditores</a:t>
            </a:r>
          </a:p>
          <a:p>
            <a:pPr algn="just"/>
            <a:r>
              <a:rPr lang="pt-BR" dirty="0"/>
              <a:t>- VIF de 1 indica que não há correlação entre um determinado preditor e os demais incluídos no modelo, logo, não ocorre a inflação do seu coeficiente estimado</a:t>
            </a:r>
          </a:p>
          <a:p>
            <a:pPr algn="just"/>
            <a:r>
              <a:rPr lang="pt-BR" dirty="0"/>
              <a:t>- Valores próximos de 4 inspiram cuidado e próximos de 10</a:t>
            </a:r>
          </a:p>
          <a:p>
            <a:pPr algn="just"/>
            <a:r>
              <a:rPr lang="pt-BR" dirty="0"/>
              <a:t>revelam grave problema</a:t>
            </a:r>
          </a:p>
          <a:p>
            <a:endParaRPr lang="pt-BR" dirty="0"/>
          </a:p>
          <a:p>
            <a:r>
              <a:rPr lang="pt-BR" dirty="0"/>
              <a:t>Pacote </a:t>
            </a:r>
            <a:r>
              <a:rPr lang="pt-BR" dirty="0" err="1"/>
              <a:t>olsrr</a:t>
            </a:r>
            <a:endParaRPr lang="pt-BR" dirty="0"/>
          </a:p>
          <a:p>
            <a:r>
              <a:rPr lang="pt-BR" dirty="0"/>
              <a:t>*script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2091D7B-FD80-8273-C9F0-6C1DCD678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20" y="4183886"/>
            <a:ext cx="5010355" cy="236779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32CBA3A-7564-CE4B-30AE-A2820EADEE74}"/>
              </a:ext>
            </a:extLst>
          </p:cNvPr>
          <p:cNvSpPr txBox="1"/>
          <p:nvPr/>
        </p:nvSpPr>
        <p:spPr>
          <a:xfrm>
            <a:off x="6067425" y="959614"/>
            <a:ext cx="55721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2ª </a:t>
            </a:r>
            <a:r>
              <a:rPr lang="pt-BR" b="1" dirty="0" err="1"/>
              <a:t>Condition</a:t>
            </a:r>
            <a:r>
              <a:rPr lang="pt-BR" b="1" dirty="0"/>
              <a:t> Index</a:t>
            </a:r>
          </a:p>
          <a:p>
            <a:r>
              <a:rPr lang="pt-BR" dirty="0"/>
              <a:t>-Uma alternativa ao VIF é o </a:t>
            </a:r>
            <a:r>
              <a:rPr lang="pt-BR" dirty="0" err="1"/>
              <a:t>Condition</a:t>
            </a:r>
            <a:r>
              <a:rPr lang="pt-BR" dirty="0"/>
              <a:t> Index que se baseia no cálculo dos </a:t>
            </a:r>
            <a:r>
              <a:rPr lang="pt-BR" dirty="0" err="1"/>
              <a:t>eigenvalues</a:t>
            </a:r>
            <a:r>
              <a:rPr lang="pt-BR" dirty="0"/>
              <a:t> para cada variável, que basicamente indicam o quanto da sua variabilidade está relacionada a outra</a:t>
            </a:r>
          </a:p>
          <a:p>
            <a:r>
              <a:rPr lang="pt-BR" dirty="0"/>
              <a:t>variável do modelo</a:t>
            </a:r>
          </a:p>
          <a:p>
            <a:r>
              <a:rPr lang="pt-BR" dirty="0"/>
              <a:t>- </a:t>
            </a:r>
            <a:r>
              <a:rPr lang="pt-BR" dirty="0" err="1"/>
              <a:t>Eigenvalues</a:t>
            </a:r>
            <a:r>
              <a:rPr lang="pt-BR" dirty="0"/>
              <a:t> próximos de “0” indicam forte colinearidade e o </a:t>
            </a:r>
            <a:r>
              <a:rPr lang="pt-BR" dirty="0" err="1"/>
              <a:t>condition</a:t>
            </a:r>
            <a:r>
              <a:rPr lang="pt-BR" dirty="0"/>
              <a:t> index é basicamente a </a:t>
            </a:r>
            <a:r>
              <a:rPr lang="pt-BR" dirty="0" err="1"/>
              <a:t>raíz</a:t>
            </a:r>
            <a:r>
              <a:rPr lang="pt-BR" dirty="0"/>
              <a:t> quadrada do maior </a:t>
            </a:r>
            <a:r>
              <a:rPr lang="pt-BR" dirty="0" err="1"/>
              <a:t>eigenvalue</a:t>
            </a:r>
            <a:r>
              <a:rPr lang="pt-BR" dirty="0"/>
              <a:t> para cada variável</a:t>
            </a:r>
          </a:p>
          <a:p>
            <a:r>
              <a:rPr lang="pt-BR" dirty="0"/>
              <a:t>- </a:t>
            </a:r>
            <a:r>
              <a:rPr lang="pt-BR" dirty="0" err="1"/>
              <a:t>Condition</a:t>
            </a:r>
            <a:r>
              <a:rPr lang="pt-BR" dirty="0"/>
              <a:t> index com valor maior do que 30 alertam para problema grave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1A8D7C2-A578-1A61-E185-90B3A8519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77" y="3821936"/>
            <a:ext cx="3705223" cy="271887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69D5941E-125B-631F-A619-55D05AC826C3}"/>
              </a:ext>
            </a:extLst>
          </p:cNvPr>
          <p:cNvSpPr/>
          <p:nvPr/>
        </p:nvSpPr>
        <p:spPr>
          <a:xfrm>
            <a:off x="371475" y="5775335"/>
            <a:ext cx="5353049" cy="817632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6357783-71C3-C1C4-8DDD-775A34D3EF2F}"/>
              </a:ext>
            </a:extLst>
          </p:cNvPr>
          <p:cNvSpPr/>
          <p:nvPr/>
        </p:nvSpPr>
        <p:spPr>
          <a:xfrm>
            <a:off x="5781264" y="5995169"/>
            <a:ext cx="5353049" cy="545646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7C73D9AF-0124-579B-6200-D44B72663ED2}"/>
              </a:ext>
            </a:extLst>
          </p:cNvPr>
          <p:cNvSpPr txBox="1">
            <a:spLocks/>
          </p:cNvSpPr>
          <p:nvPr/>
        </p:nvSpPr>
        <p:spPr>
          <a:xfrm>
            <a:off x="-38202" y="6500892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210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825" y="388451"/>
            <a:ext cx="9144000" cy="356616"/>
          </a:xfrm>
        </p:spPr>
        <p:txBody>
          <a:bodyPr/>
          <a:lstStyle/>
          <a:p>
            <a:r>
              <a:rPr lang="pt-BR" dirty="0"/>
              <a:t>Condicionantes para o teste de Regressão linear múltipla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CCB3AD-0D0A-70C5-4436-A55D61C907C7}"/>
              </a:ext>
            </a:extLst>
          </p:cNvPr>
          <p:cNvSpPr txBox="1"/>
          <p:nvPr/>
        </p:nvSpPr>
        <p:spPr>
          <a:xfrm>
            <a:off x="542924" y="1402526"/>
            <a:ext cx="1093470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Diante da constatação de que existe </a:t>
            </a:r>
            <a:r>
              <a:rPr lang="pt-BR" sz="2400" dirty="0" err="1"/>
              <a:t>multicolinearidade</a:t>
            </a:r>
            <a:r>
              <a:rPr lang="pt-BR" sz="2400" dirty="0"/>
              <a:t> entre os preditores algumas estratégias podem ser adotadas.</a:t>
            </a:r>
          </a:p>
          <a:p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Aumentar o tamanho da amostra nos casos em que existem poucos casos e muitas variáveis no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Combinar preditores em alguma espécie de indicador ou índice.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Combinar as raças em uma única ou em duas como branca e parda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Excluir variáveis redundantes. </a:t>
            </a:r>
          </a:p>
        </p:txBody>
      </p:sp>
      <p:sp>
        <p:nvSpPr>
          <p:cNvPr id="4" name="Espaço Reservado para o Número do Slide 6">
            <a:extLst>
              <a:ext uri="{FF2B5EF4-FFF2-40B4-BE49-F238E27FC236}">
                <a16:creationId xmlns:a16="http://schemas.microsoft.com/office/drawing/2014/main" id="{75DEC3C5-F33A-51E8-3643-6738A69EC18B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498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399E57D8-39FE-10EF-1BE8-87C9510A7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0"/>
          <a:stretch/>
        </p:blipFill>
        <p:spPr>
          <a:xfrm>
            <a:off x="3009737" y="2046270"/>
            <a:ext cx="4629902" cy="3847808"/>
          </a:xfrm>
          <a:prstGeom prst="rect">
            <a:avLst/>
          </a:prstGeom>
        </p:spPr>
      </p:pic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825" y="388451"/>
            <a:ext cx="9144000" cy="356616"/>
          </a:xfrm>
        </p:spPr>
        <p:txBody>
          <a:bodyPr/>
          <a:lstStyle/>
          <a:p>
            <a:r>
              <a:rPr lang="pt-BR" dirty="0"/>
              <a:t>Apresentação gráfica do teste de regressão</a:t>
            </a:r>
          </a:p>
        </p:txBody>
      </p:sp>
      <p:pic>
        <p:nvPicPr>
          <p:cNvPr id="5" name="Imagem 4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4F642B93-6491-8510-2EE9-9FB77040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75" y="1930396"/>
            <a:ext cx="4629903" cy="4079556"/>
          </a:xfrm>
          <a:prstGeom prst="rect">
            <a:avLst/>
          </a:prstGeom>
        </p:spPr>
      </p:pic>
      <p:pic>
        <p:nvPicPr>
          <p:cNvPr id="7" name="Imagem 6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E6C13AA1-1CEA-576A-68EB-509DF60FEA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89" t="5680"/>
          <a:stretch/>
        </p:blipFill>
        <p:spPr>
          <a:xfrm>
            <a:off x="474203" y="2070765"/>
            <a:ext cx="3669172" cy="393918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8ECC21-49AE-81F2-6C6A-0EE7FCE41E1E}"/>
              </a:ext>
            </a:extLst>
          </p:cNvPr>
          <p:cNvSpPr txBox="1"/>
          <p:nvPr/>
        </p:nvSpPr>
        <p:spPr>
          <a:xfrm>
            <a:off x="742949" y="1318461"/>
            <a:ext cx="1084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Coefplot</a:t>
            </a:r>
            <a:r>
              <a:rPr lang="pt-BR" dirty="0"/>
              <a:t> é um tipo de gráfico que pode ser utilizado para apresentar graficamente os resultados de um teste de regressão</a:t>
            </a:r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F3E34105-BE09-CF98-F500-AA0B2B8EC94C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9432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ço Reservado para Imagem 16" descr="Estrutura de DNA branco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Título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Obrigado </a:t>
            </a:r>
          </a:p>
        </p:txBody>
      </p:sp>
      <p:pic>
        <p:nvPicPr>
          <p:cNvPr id="22" name="Espaço Reservado para Imagem 25" descr="Arco-íris de giz na calçada">
            <a:extLst>
              <a:ext uri="{FF2B5EF4-FFF2-40B4-BE49-F238E27FC236}">
                <a16:creationId xmlns:a16="http://schemas.microsoft.com/office/drawing/2014/main" id="{862BA3D8-52E1-692C-F244-F7882DAD22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/>
      </p:pic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BB8B6963-69FE-8A03-5E86-2BF855024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indent="0" algn="ctr" rtl="0">
              <a:lnSpc>
                <a:spcPts val="2660"/>
              </a:lnSpc>
              <a:spcBef>
                <a:spcPts val="0"/>
              </a:spcBef>
              <a:buNone/>
            </a:pPr>
            <a:r>
              <a:rPr lang="pt-BR" sz="2000" cap="all" spc="0" dirty="0"/>
              <a:t>Naiara </a:t>
            </a:r>
            <a:r>
              <a:rPr lang="pt-BR" sz="2000" cap="all" spc="0" dirty="0" err="1"/>
              <a:t>Sandi</a:t>
            </a:r>
            <a:r>
              <a:rPr lang="pt-BR" sz="2000" cap="all" spc="0" dirty="0"/>
              <a:t> de Almeida </a:t>
            </a:r>
            <a:r>
              <a:rPr lang="pt-BR" sz="2000" cap="all" spc="0" dirty="0" err="1"/>
              <a:t>Alcanta</a:t>
            </a:r>
            <a:r>
              <a:rPr lang="pt-BR" sz="2000" cap="all" spc="0" dirty="0"/>
              <a:t>​</a:t>
            </a:r>
          </a:p>
          <a:p>
            <a:pPr marL="0" indent="0" algn="ctr" rtl="0">
              <a:lnSpc>
                <a:spcPts val="2660"/>
              </a:lnSpc>
              <a:spcBef>
                <a:spcPts val="0"/>
              </a:spcBef>
              <a:buNone/>
            </a:pPr>
            <a:r>
              <a:rPr lang="pt-BR" sz="2000" cap="all" spc="0" dirty="0"/>
              <a:t>Nayara_sandy@hotmail.com</a:t>
            </a:r>
          </a:p>
        </p:txBody>
      </p:sp>
      <p:sp>
        <p:nvSpPr>
          <p:cNvPr id="2" name="Espaço Reservado para o Número do Slide 6">
            <a:extLst>
              <a:ext uri="{FF2B5EF4-FFF2-40B4-BE49-F238E27FC236}">
                <a16:creationId xmlns:a16="http://schemas.microsoft.com/office/drawing/2014/main" id="{D1182102-5B00-0149-4614-CDF94A420D45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2A9E4-3B33-8623-FB27-6D7248C3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resumo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1640E3-ACD2-7360-A022-281862D314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resumo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E5076FCA-E5D9-5BC6-F8F1-95D9E55694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2</a:t>
            </a:fld>
            <a:endParaRPr lang="pt-BR" dirty="0"/>
          </a:p>
        </p:txBody>
      </p:sp>
      <p:pic>
        <p:nvPicPr>
          <p:cNvPr id="18" name="Espaço Reservado para Imagem 17" descr="Notebooks e material de escritório">
            <a:extLst>
              <a:ext uri="{FF2B5EF4-FFF2-40B4-BE49-F238E27FC236}">
                <a16:creationId xmlns:a16="http://schemas.microsoft.com/office/drawing/2014/main" id="{1FB107C6-83C2-4539-D841-857D29AC76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298575" y="612775"/>
            <a:ext cx="3200400" cy="3200400"/>
          </a:xfrm>
          <a:custGeom>
            <a:avLst/>
            <a:gdLst>
              <a:gd name="connsiteX0" fmla="*/ 1600200 w 3200400"/>
              <a:gd name="connsiteY0" fmla="*/ 0 h 3200400"/>
              <a:gd name="connsiteX1" fmla="*/ 3200400 w 3200400"/>
              <a:gd name="connsiteY1" fmla="*/ 1600200 h 3200400"/>
              <a:gd name="connsiteX2" fmla="*/ 1600200 w 3200400"/>
              <a:gd name="connsiteY2" fmla="*/ 3200400 h 3200400"/>
              <a:gd name="connsiteX3" fmla="*/ 0 w 3200400"/>
              <a:gd name="connsiteY3" fmla="*/ 1600200 h 3200400"/>
              <a:gd name="connsiteX4" fmla="*/ 1600200 w 3200400"/>
              <a:gd name="connsiteY4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20040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483966"/>
                  <a:pt x="2483966" y="3200400"/>
                  <a:pt x="1600200" y="3200400"/>
                </a:cubicBezTo>
                <a:cubicBezTo>
                  <a:pt x="716434" y="3200400"/>
                  <a:pt x="0" y="2483966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</p:spPr>
      </p:pic>
      <p:pic>
        <p:nvPicPr>
          <p:cNvPr id="15" name="Espaço Reservado para Imagem 17" descr="Gráfico de barras estrutura de tópicos">
            <a:extLst>
              <a:ext uri="{FF2B5EF4-FFF2-40B4-BE49-F238E27FC236}">
                <a16:creationId xmlns:a16="http://schemas.microsoft.com/office/drawing/2014/main" id="{D6EBC2A8-A6B3-B04E-41A4-25A9A0676A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65104" y="1301198"/>
            <a:ext cx="914400" cy="914400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559EBB-1744-14F2-6EEA-D5BDC030F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17959" y="1218140"/>
            <a:ext cx="4114800" cy="34747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Introdução a regressão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D9F940-BA56-74F7-87F0-7199A77BB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7959" y="1666196"/>
            <a:ext cx="3886200" cy="1527048"/>
          </a:xfrm>
        </p:spPr>
        <p:txBody>
          <a:bodyPr rtlCol="0"/>
          <a:lstStyle>
            <a:defPPr>
              <a:defRPr lang="pt-BR"/>
            </a:defPPr>
          </a:lstStyle>
          <a:p>
            <a:pPr marL="342900" indent="-342900" rtl="0">
              <a:buFont typeface="+mj-lt"/>
              <a:buAutoNum type="arabicPeriod"/>
            </a:pPr>
            <a:r>
              <a:rPr lang="pt-BR" sz="1600" dirty="0"/>
              <a:t>Gráfico de dispersão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 dirty="0"/>
              <a:t>Regressão linear simples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 dirty="0"/>
              <a:t>Análise de resíduos </a:t>
            </a:r>
          </a:p>
          <a:p>
            <a:pPr rtl="0"/>
            <a:br>
              <a:rPr lang="pt-BR" dirty="0">
                <a:effectLst/>
              </a:rPr>
            </a:br>
            <a:endParaRPr lang="pt-BR" dirty="0"/>
          </a:p>
          <a:p>
            <a:pPr rtl="0"/>
            <a:endParaRPr lang="pt-BR" dirty="0"/>
          </a:p>
        </p:txBody>
      </p:sp>
      <p:pic>
        <p:nvPicPr>
          <p:cNvPr id="16" name="Espaço Reservado para Imagem 19" descr="Pesquisa estrutura de tópicos">
            <a:extLst>
              <a:ext uri="{FF2B5EF4-FFF2-40B4-BE49-F238E27FC236}">
                <a16:creationId xmlns:a16="http://schemas.microsoft.com/office/drawing/2014/main" id="{5231DDDB-E29E-8882-E71C-20340171D8D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65104" y="3869773"/>
            <a:ext cx="914400" cy="914400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1A83F6-ADD2-533E-DD3D-2171EC6F7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17959" y="3769316"/>
            <a:ext cx="4380806" cy="34747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2000" dirty="0"/>
              <a:t>Regressão linear múltipla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7DB5B2-8F12-4C2A-D018-C12FD1616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17959" y="4217372"/>
            <a:ext cx="3886200" cy="1179576"/>
          </a:xfrm>
        </p:spPr>
        <p:txBody>
          <a:bodyPr rtlCol="0"/>
          <a:lstStyle>
            <a:defPPr>
              <a:defRPr lang="pt-BR"/>
            </a:defPPr>
          </a:lstStyle>
          <a:p>
            <a:pPr marL="342900" indent="-342900" rtl="0">
              <a:buFont typeface="+mj-lt"/>
              <a:buAutoNum type="arabicPeriod"/>
            </a:pPr>
            <a:r>
              <a:rPr lang="pt-BR" sz="1600" dirty="0">
                <a:effectLst/>
              </a:rPr>
              <a:t>Teste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 dirty="0"/>
              <a:t>Condicionantes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 dirty="0"/>
              <a:t>Apresentação gráfica</a:t>
            </a:r>
          </a:p>
          <a:p>
            <a:pPr rtl="0"/>
            <a:br>
              <a:rPr lang="pt-BR" dirty="0">
                <a:effectLst/>
              </a:rPr>
            </a:br>
            <a:endParaRPr lang="pt-BR" dirty="0"/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7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3" y="1124712"/>
            <a:ext cx="7491735" cy="54864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400" dirty="0"/>
              <a:t>Regressão linear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Regressão linear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pPr rtl="0"/>
              <a:t>3</a:t>
            </a:fld>
            <a:endParaRPr lang="pt-BR"/>
          </a:p>
        </p:txBody>
      </p:sp>
      <p:pic>
        <p:nvPicPr>
          <p:cNvPr id="7" name="Espaço Reservado para Imagem 6" descr="Edifícios submersos">
            <a:extLst>
              <a:ext uri="{FF2B5EF4-FFF2-40B4-BE49-F238E27FC236}">
                <a16:creationId xmlns:a16="http://schemas.microsoft.com/office/drawing/2014/main" id="{7FFC92DA-E590-4A49-8738-10A5D4DBBE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98575" y="1828800"/>
            <a:ext cx="3200400" cy="3200400"/>
          </a:xfrm>
          <a:custGeom>
            <a:avLst/>
            <a:gdLst>
              <a:gd name="connsiteX0" fmla="*/ 1600200 w 3200400"/>
              <a:gd name="connsiteY0" fmla="*/ 0 h 3200400"/>
              <a:gd name="connsiteX1" fmla="*/ 3200400 w 3200400"/>
              <a:gd name="connsiteY1" fmla="*/ 1600200 h 3200400"/>
              <a:gd name="connsiteX2" fmla="*/ 1600200 w 3200400"/>
              <a:gd name="connsiteY2" fmla="*/ 3200400 h 3200400"/>
              <a:gd name="connsiteX3" fmla="*/ 0 w 3200400"/>
              <a:gd name="connsiteY3" fmla="*/ 1600200 h 3200400"/>
              <a:gd name="connsiteX4" fmla="*/ 1600200 w 3200400"/>
              <a:gd name="connsiteY4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20040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483966"/>
                  <a:pt x="2483966" y="3200400"/>
                  <a:pt x="1600200" y="3200400"/>
                </a:cubicBezTo>
                <a:cubicBezTo>
                  <a:pt x="716434" y="3200400"/>
                  <a:pt x="0" y="2483966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0C08CE-2E29-8D82-CDD6-68514E70F898}"/>
              </a:ext>
            </a:extLst>
          </p:cNvPr>
          <p:cNvSpPr txBox="1"/>
          <p:nvPr/>
        </p:nvSpPr>
        <p:spPr>
          <a:xfrm>
            <a:off x="5372100" y="2207090"/>
            <a:ext cx="6470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modelo de regressão linear simples explica uma variável (y) com base em modificações em outra variável (x).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Ou seja, é usado para avaliar a relação entre duas variáveis.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*Estamos interessados em explicar y, através da observação de x. </a:t>
            </a:r>
          </a:p>
          <a:p>
            <a:r>
              <a:rPr lang="pt-BR" dirty="0"/>
              <a:t>Ou seja, queremos estudar alterações em Y com base nas variações de x.</a:t>
            </a:r>
          </a:p>
          <a:p>
            <a:endParaRPr lang="pt-BR" dirty="0"/>
          </a:p>
          <a:p>
            <a:r>
              <a:rPr lang="pt-BR" dirty="0"/>
              <a:t>Exemplos:</a:t>
            </a:r>
          </a:p>
          <a:p>
            <a:r>
              <a:rPr lang="pt-BR" sz="1600" dirty="0"/>
              <a:t>1- Quero explicar o rendimento salarial (Y). O que pode explicar ?</a:t>
            </a:r>
          </a:p>
          <a:p>
            <a:r>
              <a:rPr lang="pt-BR" sz="1600" dirty="0"/>
              <a:t>X= Anos de escolaridade / X= Tipo de escola frequentada / X=</a:t>
            </a:r>
            <a:r>
              <a:rPr lang="pt-BR" sz="1600" dirty="0" err="1"/>
              <a:t>Networkin</a:t>
            </a:r>
            <a:endParaRPr lang="pt-BR" sz="1600" dirty="0"/>
          </a:p>
          <a:p>
            <a:r>
              <a:rPr lang="pt-BR" sz="1600" dirty="0"/>
              <a:t>2- Quero explicar o conservadorismo religioso (Y). O que pode explicar?</a:t>
            </a:r>
          </a:p>
          <a:p>
            <a:r>
              <a:rPr lang="pt-BR" sz="1600" dirty="0"/>
              <a:t>X= Denominação religioso/ X=Frequência religiosa/ X=Literalismo bíbli</a:t>
            </a:r>
            <a:r>
              <a:rPr lang="pt-BR" dirty="0"/>
              <a:t>co</a:t>
            </a:r>
          </a:p>
          <a:p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8469AA1-9934-F108-7A9C-C3993C98101D}"/>
              </a:ext>
            </a:extLst>
          </p:cNvPr>
          <p:cNvSpPr/>
          <p:nvPr/>
        </p:nvSpPr>
        <p:spPr>
          <a:xfrm>
            <a:off x="5273040" y="4954510"/>
            <a:ext cx="6004560" cy="224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983000-AC88-B81D-1228-23A6C22ED7E6}"/>
              </a:ext>
            </a:extLst>
          </p:cNvPr>
          <p:cNvSpPr/>
          <p:nvPr/>
        </p:nvSpPr>
        <p:spPr>
          <a:xfrm>
            <a:off x="5273040" y="5496737"/>
            <a:ext cx="6004560" cy="224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383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470FAA0-7027-DBDB-A62D-DAB2D239059F}"/>
              </a:ext>
            </a:extLst>
          </p:cNvPr>
          <p:cNvSpPr/>
          <p:nvPr/>
        </p:nvSpPr>
        <p:spPr>
          <a:xfrm>
            <a:off x="5806440" y="5455920"/>
            <a:ext cx="489248" cy="4094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Regressão linear simples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7464F1-4872-E26D-826E-FA8D19EE2B08}"/>
              </a:ext>
            </a:extLst>
          </p:cNvPr>
          <p:cNvSpPr txBox="1"/>
          <p:nvPr/>
        </p:nvSpPr>
        <p:spPr>
          <a:xfrm>
            <a:off x="523874" y="956399"/>
            <a:ext cx="107727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A mensuração do teste ocorre através de uma estimativa, que assim como outros testes, tem uma variação que vai de -1 a +1, passando por 0.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Quanto mais próximo de 0,00 menor é a evidência de correlação. Valores próximo de -1 indicam correlação negativa e próximos de 1 revelam correlação positiva.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Na prática esse é um modelo estatístico que busca explorar a relação entre uma variável dependente e uma variável independente*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b="1" dirty="0"/>
              <a:t>Em modelos lineares a variável dependente sempre terá que ser numérica</a:t>
            </a:r>
          </a:p>
        </p:txBody>
      </p:sp>
      <p:pic>
        <p:nvPicPr>
          <p:cNvPr id="6" name="Google Shape;1197;gf6a6a7bf92_0_99">
            <a:extLst>
              <a:ext uri="{FF2B5EF4-FFF2-40B4-BE49-F238E27FC236}">
                <a16:creationId xmlns:a16="http://schemas.microsoft.com/office/drawing/2014/main" id="{AED8379C-D703-A556-CF7D-7F720F4630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22" t="2227" r="36137" b="28839"/>
          <a:stretch/>
        </p:blipFill>
        <p:spPr>
          <a:xfrm>
            <a:off x="2193372" y="3397183"/>
            <a:ext cx="4823928" cy="19500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2C5F7C9-A175-348E-9617-B27B568783FA}"/>
              </a:ext>
            </a:extLst>
          </p:cNvPr>
          <p:cNvSpPr txBox="1"/>
          <p:nvPr/>
        </p:nvSpPr>
        <p:spPr>
          <a:xfrm>
            <a:off x="523537" y="5865379"/>
            <a:ext cx="10489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A melhor forma de entender se há relação entre as variáveis é através de um gráfico de dispersão.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40086CA-B793-57B4-CEAC-F25E2E67735A}"/>
              </a:ext>
            </a:extLst>
          </p:cNvPr>
          <p:cNvSpPr/>
          <p:nvPr/>
        </p:nvSpPr>
        <p:spPr>
          <a:xfrm>
            <a:off x="8026200" y="4010922"/>
            <a:ext cx="3597751" cy="120032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A09075-CA5B-C1D7-3204-C5F2561171AC}"/>
              </a:ext>
            </a:extLst>
          </p:cNvPr>
          <p:cNvSpPr txBox="1"/>
          <p:nvPr/>
        </p:nvSpPr>
        <p:spPr>
          <a:xfrm>
            <a:off x="8373304" y="4040148"/>
            <a:ext cx="325064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700" dirty="0">
                <a:solidFill>
                  <a:schemeClr val="tx2"/>
                </a:solidFill>
              </a:rPr>
              <a:t>Existem algum pressupostos que teremos que responder, para saber se o modelo de regressão linear é adequado para os dados.</a:t>
            </a:r>
          </a:p>
          <a:p>
            <a:endParaRPr lang="pt-BR" dirty="0"/>
          </a:p>
        </p:txBody>
      </p:sp>
      <p:pic>
        <p:nvPicPr>
          <p:cNvPr id="12" name="Gráfico 11" descr="Ponto de exclamação com preenchimento sólido">
            <a:extLst>
              <a:ext uri="{FF2B5EF4-FFF2-40B4-BE49-F238E27FC236}">
                <a16:creationId xmlns:a16="http://schemas.microsoft.com/office/drawing/2014/main" id="{7043FC90-4487-3CFC-CBD9-C4E3FE21B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6303" y="4040148"/>
            <a:ext cx="642149" cy="1201331"/>
          </a:xfrm>
          <a:prstGeom prst="rect">
            <a:avLst/>
          </a:prstGeom>
        </p:spPr>
      </p:pic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A9EAF390-77C1-4B1B-2CC9-AA93B897A534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021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Regressão linear simples – na prática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718DD6C-6521-EB2E-0CB4-4B3A26DF4619}"/>
              </a:ext>
            </a:extLst>
          </p:cNvPr>
          <p:cNvSpPr txBox="1"/>
          <p:nvPr/>
        </p:nvSpPr>
        <p:spPr>
          <a:xfrm>
            <a:off x="604157" y="1025109"/>
            <a:ext cx="11143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As análises serão realizadas utilizando o </a:t>
            </a:r>
            <a:r>
              <a:rPr lang="pt-BR" b="1" dirty="0"/>
              <a:t>banco </a:t>
            </a:r>
            <a:r>
              <a:rPr lang="pt-BR" dirty="0"/>
              <a:t>de candidatos eleitos e não eleitos para o senado no ano de 2018</a:t>
            </a:r>
          </a:p>
          <a:p>
            <a:r>
              <a:rPr lang="pt-BR" dirty="0"/>
              <a:t>Uma boa forma de avaliar se existe relação entre as variáveis é através de um gráfico de dispersão.</a:t>
            </a:r>
          </a:p>
          <a:p>
            <a:endParaRPr lang="pt-BR" dirty="0"/>
          </a:p>
          <a:p>
            <a:endParaRPr lang="pt-BR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FFEC6C49-275F-EE17-5DD1-128C9AD03B3B}"/>
              </a:ext>
            </a:extLst>
          </p:cNvPr>
          <p:cNvCxnSpPr/>
          <p:nvPr/>
        </p:nvCxnSpPr>
        <p:spPr>
          <a:xfrm flipV="1">
            <a:off x="819150" y="1827127"/>
            <a:ext cx="0" cy="20988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972BA595-9FE4-948A-82C2-CA453E95BFA2}"/>
              </a:ext>
            </a:extLst>
          </p:cNvPr>
          <p:cNvCxnSpPr>
            <a:cxnSpLocks/>
          </p:cNvCxnSpPr>
          <p:nvPr/>
        </p:nvCxnSpPr>
        <p:spPr>
          <a:xfrm>
            <a:off x="703194" y="3800061"/>
            <a:ext cx="29345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C8BF3F-023A-5DC9-A0DF-7B60DA777735}"/>
              </a:ext>
            </a:extLst>
          </p:cNvPr>
          <p:cNvSpPr txBox="1"/>
          <p:nvPr/>
        </p:nvSpPr>
        <p:spPr>
          <a:xfrm>
            <a:off x="1506606" y="3800061"/>
            <a:ext cx="80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Eixo x: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A521720-F746-F0CD-A469-7B1B2D6BEBB8}"/>
              </a:ext>
            </a:extLst>
          </p:cNvPr>
          <p:cNvSpPr txBox="1"/>
          <p:nvPr/>
        </p:nvSpPr>
        <p:spPr>
          <a:xfrm>
            <a:off x="819150" y="1742597"/>
            <a:ext cx="80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Eixo y: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6EBD7E5-DEEE-06FF-28CF-4B1810F12769}"/>
              </a:ext>
            </a:extLst>
          </p:cNvPr>
          <p:cNvSpPr txBox="1"/>
          <p:nvPr/>
        </p:nvSpPr>
        <p:spPr>
          <a:xfrm>
            <a:off x="580448" y="3800061"/>
            <a:ext cx="80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36BBC46-B421-D21D-A4B0-EF50E5A4F05F}"/>
              </a:ext>
            </a:extLst>
          </p:cNvPr>
          <p:cNvSpPr txBox="1"/>
          <p:nvPr/>
        </p:nvSpPr>
        <p:spPr>
          <a:xfrm>
            <a:off x="2077566" y="3829878"/>
            <a:ext cx="80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Receita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20CA60F-1275-A95F-FB11-35597D481A88}"/>
              </a:ext>
            </a:extLst>
          </p:cNvPr>
          <p:cNvSpPr txBox="1"/>
          <p:nvPr/>
        </p:nvSpPr>
        <p:spPr>
          <a:xfrm>
            <a:off x="1389657" y="1757505"/>
            <a:ext cx="80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Votos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186A88A-3766-1F27-AE3C-B747235BD7E7}"/>
              </a:ext>
            </a:extLst>
          </p:cNvPr>
          <p:cNvGrpSpPr/>
          <p:nvPr/>
        </p:nvGrpSpPr>
        <p:grpSpPr>
          <a:xfrm>
            <a:off x="570435" y="4422379"/>
            <a:ext cx="2681549" cy="2160000"/>
            <a:chOff x="570435" y="4422379"/>
            <a:chExt cx="2681549" cy="2160000"/>
          </a:xfrm>
        </p:grpSpPr>
        <p:pic>
          <p:nvPicPr>
            <p:cNvPr id="8" name="Imagem 7" descr="Gráfico, Gráfico de dispersão&#10;&#10;Descrição gerada automaticamente">
              <a:extLst>
                <a:ext uri="{FF2B5EF4-FFF2-40B4-BE49-F238E27FC236}">
                  <a16:creationId xmlns:a16="http://schemas.microsoft.com/office/drawing/2014/main" id="{7767D5E8-E853-473D-69A7-847BA6CA4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435" y="4422379"/>
              <a:ext cx="2681549" cy="2160000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3BDAC41-DC85-E7A8-C863-FAF30AC29E6C}"/>
                </a:ext>
              </a:extLst>
            </p:cNvPr>
            <p:cNvSpPr txBox="1"/>
            <p:nvPr/>
          </p:nvSpPr>
          <p:spPr>
            <a:xfrm>
              <a:off x="985052" y="4567935"/>
              <a:ext cx="21536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Modelo 1 – com notação científica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AFD419D7-E80D-D330-B374-9188EB1F7878}"/>
              </a:ext>
            </a:extLst>
          </p:cNvPr>
          <p:cNvGrpSpPr/>
          <p:nvPr/>
        </p:nvGrpSpPr>
        <p:grpSpPr>
          <a:xfrm>
            <a:off x="4126819" y="1806818"/>
            <a:ext cx="2681549" cy="2160000"/>
            <a:chOff x="4126819" y="1806818"/>
            <a:chExt cx="2681549" cy="2160000"/>
          </a:xfrm>
        </p:grpSpPr>
        <p:pic>
          <p:nvPicPr>
            <p:cNvPr id="10" name="Imagem 9" descr="Gráfico, Gráfico de dispersão&#10;&#10;Descrição gerada automaticamente">
              <a:extLst>
                <a:ext uri="{FF2B5EF4-FFF2-40B4-BE49-F238E27FC236}">
                  <a16:creationId xmlns:a16="http://schemas.microsoft.com/office/drawing/2014/main" id="{E4A06AEA-B043-3E09-834A-6D1BECFC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6819" y="1806818"/>
              <a:ext cx="2681549" cy="2160000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E7EC5B6-1923-543E-2D45-919CCBF74328}"/>
                </a:ext>
              </a:extLst>
            </p:cNvPr>
            <p:cNvSpPr txBox="1"/>
            <p:nvPr/>
          </p:nvSpPr>
          <p:spPr>
            <a:xfrm>
              <a:off x="4429694" y="1840099"/>
              <a:ext cx="21536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Modelo 2 – sem notação científica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3580B75-0BB8-836B-93DA-E27F2A68B7EC}"/>
              </a:ext>
            </a:extLst>
          </p:cNvPr>
          <p:cNvGrpSpPr/>
          <p:nvPr/>
        </p:nvGrpSpPr>
        <p:grpSpPr>
          <a:xfrm>
            <a:off x="3822944" y="4062379"/>
            <a:ext cx="3693436" cy="2520000"/>
            <a:chOff x="3822944" y="4062379"/>
            <a:chExt cx="3693436" cy="2520000"/>
          </a:xfrm>
        </p:grpSpPr>
        <p:pic>
          <p:nvPicPr>
            <p:cNvPr id="34" name="Imagem 33" descr="Gráfico, Gráfico de dispersão&#10;&#10;Descrição gerada automaticamente">
              <a:extLst>
                <a:ext uri="{FF2B5EF4-FFF2-40B4-BE49-F238E27FC236}">
                  <a16:creationId xmlns:a16="http://schemas.microsoft.com/office/drawing/2014/main" id="{82EC8634-AD62-BBFC-619E-9709F619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2944" y="4062379"/>
              <a:ext cx="3693436" cy="2520000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1CD3BA32-1E9C-43A1-D03E-9280C5680B19}"/>
                </a:ext>
              </a:extLst>
            </p:cNvPr>
            <p:cNvSpPr txBox="1"/>
            <p:nvPr/>
          </p:nvSpPr>
          <p:spPr>
            <a:xfrm>
              <a:off x="4592822" y="4422379"/>
              <a:ext cx="21536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Modelo 3 com formatação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6A963096-CB82-33CB-2017-1C6E9C391297}"/>
              </a:ext>
            </a:extLst>
          </p:cNvPr>
          <p:cNvGrpSpPr/>
          <p:nvPr/>
        </p:nvGrpSpPr>
        <p:grpSpPr>
          <a:xfrm>
            <a:off x="6808368" y="1788463"/>
            <a:ext cx="4895282" cy="3472781"/>
            <a:chOff x="6808368" y="1788463"/>
            <a:chExt cx="4895282" cy="3472781"/>
          </a:xfrm>
        </p:grpSpPr>
        <p:pic>
          <p:nvPicPr>
            <p:cNvPr id="38" name="Imagem 37" descr="Gráfico, Gráfico de dispersão&#10;&#10;Descrição gerada automaticamente">
              <a:extLst>
                <a:ext uri="{FF2B5EF4-FFF2-40B4-BE49-F238E27FC236}">
                  <a16:creationId xmlns:a16="http://schemas.microsoft.com/office/drawing/2014/main" id="{EF3F35DD-4B00-2CB6-3400-9A7A4FF1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8368" y="2163264"/>
              <a:ext cx="4895282" cy="3097980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786053DE-B3D8-3ADC-86FA-9FE11A8FC68E}"/>
                </a:ext>
              </a:extLst>
            </p:cNvPr>
            <p:cNvSpPr txBox="1"/>
            <p:nvPr/>
          </p:nvSpPr>
          <p:spPr>
            <a:xfrm>
              <a:off x="8355036" y="1788463"/>
              <a:ext cx="21536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Modelo 4 final </a:t>
              </a:r>
            </a:p>
          </p:txBody>
        </p:sp>
      </p:grpSp>
      <p:sp>
        <p:nvSpPr>
          <p:cNvPr id="41" name="Elipse 40">
            <a:extLst>
              <a:ext uri="{FF2B5EF4-FFF2-40B4-BE49-F238E27FC236}">
                <a16:creationId xmlns:a16="http://schemas.microsoft.com/office/drawing/2014/main" id="{0BB4787C-CBA5-E72B-F58B-2F854DFE16FF}"/>
              </a:ext>
            </a:extLst>
          </p:cNvPr>
          <p:cNvSpPr/>
          <p:nvPr/>
        </p:nvSpPr>
        <p:spPr>
          <a:xfrm>
            <a:off x="7861852" y="2486430"/>
            <a:ext cx="186560" cy="180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4552B9C8-86B4-01C5-23FD-3F182735157C}"/>
              </a:ext>
            </a:extLst>
          </p:cNvPr>
          <p:cNvSpPr/>
          <p:nvPr/>
        </p:nvSpPr>
        <p:spPr>
          <a:xfrm>
            <a:off x="11356762" y="3079023"/>
            <a:ext cx="186560" cy="180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DC32C50-0500-A1A5-622E-BE3AF0D88EE8}"/>
              </a:ext>
            </a:extLst>
          </p:cNvPr>
          <p:cNvSpPr/>
          <p:nvPr/>
        </p:nvSpPr>
        <p:spPr>
          <a:xfrm>
            <a:off x="10559516" y="4014544"/>
            <a:ext cx="186560" cy="180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6366436-3CAA-2B10-2237-DEA6139EBBCC}"/>
              </a:ext>
            </a:extLst>
          </p:cNvPr>
          <p:cNvSpPr/>
          <p:nvPr/>
        </p:nvSpPr>
        <p:spPr>
          <a:xfrm>
            <a:off x="10280116" y="3785944"/>
            <a:ext cx="186560" cy="180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31F8095F-7271-AA5D-AD19-FEEE495BB89C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497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1" grpId="0" animBg="1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Regressão linear simples – na prática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718DD6C-6521-EB2E-0CB4-4B3A26DF4619}"/>
              </a:ext>
            </a:extLst>
          </p:cNvPr>
          <p:cNvSpPr txBox="1"/>
          <p:nvPr/>
        </p:nvSpPr>
        <p:spPr>
          <a:xfrm>
            <a:off x="595015" y="877972"/>
            <a:ext cx="4109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Saída do modelo usando a função </a:t>
            </a:r>
            <a:r>
              <a:rPr lang="pt-BR" dirty="0" err="1"/>
              <a:t>summary</a:t>
            </a:r>
            <a:endParaRPr lang="pt-BR" dirty="0"/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3E8BC94-19F7-C94B-B766-F47968990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41"/>
          <a:stretch/>
        </p:blipFill>
        <p:spPr>
          <a:xfrm>
            <a:off x="666641" y="1374748"/>
            <a:ext cx="3870369" cy="23596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845295-2E75-267C-487E-694290552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847" y="1453117"/>
            <a:ext cx="6828112" cy="5791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02726B-0C1E-67CC-6DB7-C28779885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2099448"/>
            <a:ext cx="2612227" cy="30652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5495F38-CBAE-483C-8778-9BCC72DD50F5}"/>
              </a:ext>
            </a:extLst>
          </p:cNvPr>
          <p:cNvSpPr txBox="1"/>
          <p:nvPr/>
        </p:nvSpPr>
        <p:spPr>
          <a:xfrm>
            <a:off x="4925847" y="877972"/>
            <a:ext cx="4109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Saída do modelo usando a função </a:t>
            </a:r>
            <a:r>
              <a:rPr lang="pt-BR" dirty="0" err="1"/>
              <a:t>tab_model</a:t>
            </a:r>
            <a:endParaRPr lang="pt-BR" dirty="0"/>
          </a:p>
          <a:p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F56A56-40BC-E18E-0037-8A249E7DF594}"/>
              </a:ext>
            </a:extLst>
          </p:cNvPr>
          <p:cNvSpPr/>
          <p:nvPr/>
        </p:nvSpPr>
        <p:spPr>
          <a:xfrm>
            <a:off x="666641" y="1374748"/>
            <a:ext cx="3870369" cy="3795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EDD9122C-4114-F248-14EA-5D180AE7C4EA}"/>
                  </a:ext>
                </a:extLst>
              </p14:cNvPr>
              <p14:cNvContentPartPr/>
              <p14:nvPr/>
            </p14:nvContentPartPr>
            <p14:xfrm>
              <a:off x="467405" y="2023936"/>
              <a:ext cx="201240" cy="153756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EDD9122C-4114-F248-14EA-5D180AE7C4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405" y="2006296"/>
                <a:ext cx="236880" cy="15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A727DB98-2280-BB28-F60D-9F0F7A5A1F16}"/>
                  </a:ext>
                </a:extLst>
              </p14:cNvPr>
              <p14:cNvContentPartPr/>
              <p14:nvPr/>
            </p14:nvContentPartPr>
            <p14:xfrm>
              <a:off x="474605" y="3562216"/>
              <a:ext cx="256680" cy="36756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A727DB98-2280-BB28-F60D-9F0F7A5A1F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605" y="3544576"/>
                <a:ext cx="2923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DECD55F2-16F4-DA19-877C-1DCF1F119073}"/>
                  </a:ext>
                </a:extLst>
              </p14:cNvPr>
              <p14:cNvContentPartPr/>
              <p14:nvPr/>
            </p14:nvContentPartPr>
            <p14:xfrm>
              <a:off x="301085" y="2356870"/>
              <a:ext cx="422280" cy="2029822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DECD55F2-16F4-DA19-877C-1DCF1F1190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085" y="2339229"/>
                <a:ext cx="457920" cy="2065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51F21EC3-DA15-EB0B-B205-CBC7345C1B2B}"/>
                  </a:ext>
                </a:extLst>
              </p14:cNvPr>
              <p14:cNvContentPartPr/>
              <p14:nvPr/>
            </p14:nvContentPartPr>
            <p14:xfrm>
              <a:off x="383457" y="2993786"/>
              <a:ext cx="270788" cy="250127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51F21EC3-DA15-EB0B-B205-CBC7345C1B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5429" y="2976146"/>
                <a:ext cx="306484" cy="253691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651E563C-0395-8825-A41F-FCCCA1AB573F}"/>
              </a:ext>
            </a:extLst>
          </p:cNvPr>
          <p:cNvSpPr txBox="1"/>
          <p:nvPr/>
        </p:nvSpPr>
        <p:spPr>
          <a:xfrm>
            <a:off x="757421" y="3803621"/>
            <a:ext cx="387036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 b="1" dirty="0"/>
              <a:t>Resíduos:</a:t>
            </a:r>
            <a:r>
              <a:rPr lang="pt-BR" sz="1100" dirty="0"/>
              <a:t> servem para indicar pontos influentes (distantes) e a tendência geral de acerto do modelo</a:t>
            </a:r>
            <a:endParaRPr lang="pt-BR" sz="1200" dirty="0"/>
          </a:p>
          <a:p>
            <a:pPr algn="just"/>
            <a:endParaRPr lang="pt-BR" sz="1200" b="1" dirty="0"/>
          </a:p>
          <a:p>
            <a:pPr algn="just"/>
            <a:r>
              <a:rPr lang="pt-BR" sz="1100" b="1" dirty="0"/>
              <a:t>Coeficientes:</a:t>
            </a:r>
            <a:r>
              <a:rPr lang="pt-BR" sz="1100" dirty="0"/>
              <a:t>  O intercepto de -2,29 é  estatisticamente significativo (p &lt;0.001) e indica que um candidato com log de gasto 0 teria o log de votação de 7.43 O coeficiente de </a:t>
            </a:r>
            <a:r>
              <a:rPr lang="pt-BR" sz="1100" dirty="0" err="1"/>
              <a:t>log.vgasto</a:t>
            </a:r>
            <a:r>
              <a:rPr lang="pt-BR" sz="1100" dirty="0"/>
              <a:t> é estatisticamente significativo e indica que a cada ponto adicionam nesse medida ocorre a elevação de 0,30 na votação</a:t>
            </a:r>
          </a:p>
          <a:p>
            <a:pPr algn="just"/>
            <a:endParaRPr lang="pt-BR" sz="1100" dirty="0"/>
          </a:p>
          <a:p>
            <a:pPr algn="just"/>
            <a:r>
              <a:rPr lang="pt-BR" sz="1050" dirty="0"/>
              <a:t>Legenda dos níveis de significância das estrelinhas</a:t>
            </a:r>
          </a:p>
          <a:p>
            <a:pPr algn="just"/>
            <a:r>
              <a:rPr lang="pt-BR" sz="1100" b="1" dirty="0"/>
              <a:t>Estatísticas de ajuste do modelo:</a:t>
            </a:r>
            <a:r>
              <a:rPr lang="pt-BR" sz="1100" dirty="0"/>
              <a:t> o R-quadrado indica a proporção de variação na variável dependente que pode ser explicada pela(s) variável(s) independente(s). O R-quadrado tem como valor máximo 1, portanto </a:t>
            </a:r>
            <a:r>
              <a:rPr lang="pt-BR" sz="1100" b="1" dirty="0">
                <a:highlight>
                  <a:srgbClr val="C0C0C0"/>
                </a:highlight>
              </a:rPr>
              <a:t>cerca de 38% dos votos são explicados pela variação das receitas.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AB46118-906B-3C8C-AB5A-C4BEC1DA8EAC}"/>
              </a:ext>
            </a:extLst>
          </p:cNvPr>
          <p:cNvSpPr txBox="1"/>
          <p:nvPr/>
        </p:nvSpPr>
        <p:spPr>
          <a:xfrm>
            <a:off x="7692027" y="2239758"/>
            <a:ext cx="4153183" cy="396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highlight>
                  <a:srgbClr val="C0C0C0"/>
                </a:highlight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ITE</a:t>
            </a:r>
            <a:r>
              <a:rPr lang="pt-BR" sz="1200" b="1" dirty="0">
                <a:solidFill>
                  <a:srgbClr val="191B0E"/>
                </a:solidFill>
                <a:highlight>
                  <a:srgbClr val="C0C0C0"/>
                </a:highlight>
                <a:latin typeface="Daytona Condensed Light (Corpo)"/>
                <a:cs typeface="Times New Roman" panose="02020603050405020304" pitchFamily="18" charset="0"/>
              </a:rPr>
              <a:t>NS QUE COMPÕE O TAB_MODEL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191B0E"/>
              </a:solidFill>
              <a:effectLst/>
              <a:highlight>
                <a:srgbClr val="C0C0C0"/>
              </a:highlight>
              <a:uLnTx/>
              <a:uFillTx/>
              <a:latin typeface="Daytona Condensed Light (Corpo)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show.se = (mostra o desvio padrão) se não colocarmos ele não aparece</a:t>
            </a: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collapse.se = (esse item vai juntar “colapsar” o desvio padrão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Std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 e a estimativa, isto é, o valor do desvio irá aparecer logo em baixo do valor da estimativa)</a:t>
            </a: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auto.label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 = (A única função desse item é separar a variável da categoria que ela está testando. Por exemplo, a variável é faixa etária e está testando para idoso, na saída irá aparece Faixa etária [idoso]).</a:t>
            </a: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Show.ci = (Mostra o intervalo de confiança 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Ci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)) devemos pedir sempre que não apareça, usando o F</a:t>
            </a: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Quando pedimos os coeficientes padronizados de beta, podemos colocar no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tab_model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 essa função 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show.std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 = T), para verificar o desvio padrão do beta</a:t>
            </a: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Por fim, os estilos podem ser os seguintes: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“numeric”, “stars”, “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numeric_stars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”, “scientific”, “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scientific_stars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”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Daytona Condensed Light (Corpo)"/>
              <a:cs typeface="Times New Roman" panose="02020603050405020304" pitchFamily="18" charset="0"/>
            </a:endParaRPr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CE729A6E-1F26-9479-610D-2C97682EF3E9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712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76450" y="426551"/>
            <a:ext cx="9144000" cy="356616"/>
          </a:xfrm>
        </p:spPr>
        <p:txBody>
          <a:bodyPr/>
          <a:lstStyle/>
          <a:p>
            <a:r>
              <a:rPr lang="pt-BR" dirty="0"/>
              <a:t>Diagnósticos de resíduos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5048EA7-67F6-648E-0E8B-C443258E1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35"/>
          <a:stretch/>
        </p:blipFill>
        <p:spPr>
          <a:xfrm>
            <a:off x="6846779" y="604860"/>
            <a:ext cx="3269002" cy="347739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0D5512E8-EDF2-99A2-4DA1-32BD55F8F857}"/>
              </a:ext>
            </a:extLst>
          </p:cNvPr>
          <p:cNvSpPr txBox="1"/>
          <p:nvPr/>
        </p:nvSpPr>
        <p:spPr>
          <a:xfrm>
            <a:off x="778669" y="1032842"/>
            <a:ext cx="42791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- A análise de regressão pode ser influenciada por pontos influentes (outliers) que podem fazer com que os resíduos se elevem bastante;</a:t>
            </a:r>
          </a:p>
          <a:p>
            <a:pPr algn="just"/>
            <a:r>
              <a:rPr lang="pt-BR" dirty="0"/>
              <a:t>- Além disso, algumas exigências quanto à distribuição residual</a:t>
            </a:r>
          </a:p>
          <a:p>
            <a:pPr algn="just"/>
            <a:r>
              <a:rPr lang="pt-BR" dirty="0"/>
              <a:t>precisam ser confirmadas</a:t>
            </a:r>
          </a:p>
          <a:p>
            <a:pPr algn="just"/>
            <a:r>
              <a:rPr lang="pt-BR" dirty="0"/>
              <a:t>- Isso pode ser feito construindo uma planilha com os valores</a:t>
            </a:r>
          </a:p>
          <a:p>
            <a:pPr algn="just"/>
            <a:r>
              <a:rPr lang="pt-BR" dirty="0"/>
              <a:t>preditos e os erros para cada caso a partir do nosso modelo</a:t>
            </a:r>
          </a:p>
          <a:p>
            <a:pPr algn="just"/>
            <a:r>
              <a:rPr lang="pt-BR" dirty="0"/>
              <a:t>- Comando </a:t>
            </a:r>
            <a:r>
              <a:rPr lang="pt-BR" dirty="0" err="1"/>
              <a:t>cbind</a:t>
            </a:r>
            <a:r>
              <a:rPr lang="pt-BR" dirty="0"/>
              <a:t> que combina linhas e colunas em uma base de</a:t>
            </a:r>
          </a:p>
          <a:p>
            <a:pPr algn="just"/>
            <a:r>
              <a:rPr lang="pt-BR" dirty="0"/>
              <a:t>dados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4EB1937-3FF6-03F7-4D66-9A985D455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9" y="4975836"/>
            <a:ext cx="5574506" cy="1044030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8D5C348B-0DDD-1FEE-8DD1-6FC7B56B9E04}"/>
              </a:ext>
            </a:extLst>
          </p:cNvPr>
          <p:cNvSpPr/>
          <p:nvPr/>
        </p:nvSpPr>
        <p:spPr>
          <a:xfrm>
            <a:off x="7154333" y="1921933"/>
            <a:ext cx="473905" cy="250159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1C8D28B-A105-8A1E-9E28-AD6ECB5AD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779" y="4263428"/>
            <a:ext cx="4282811" cy="54868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EE15899-A905-FEEE-6D7F-E65A25E4F9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926" b="717"/>
          <a:stretch/>
        </p:blipFill>
        <p:spPr>
          <a:xfrm>
            <a:off x="8632536" y="4948943"/>
            <a:ext cx="1542578" cy="605278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A57E083-19CE-8EBF-C26C-DD4677CBDF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20" b="-14847"/>
          <a:stretch/>
        </p:blipFill>
        <p:spPr>
          <a:xfrm>
            <a:off x="6753433" y="4948943"/>
            <a:ext cx="1843493" cy="70017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2DE142BF-CA24-4CBF-02CC-51FD8DE26A73}"/>
              </a:ext>
            </a:extLst>
          </p:cNvPr>
          <p:cNvSpPr txBox="1"/>
          <p:nvPr/>
        </p:nvSpPr>
        <p:spPr>
          <a:xfrm>
            <a:off x="7821103" y="5691048"/>
            <a:ext cx="1649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R$2.250.000</a:t>
            </a:r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99BA88ED-C1F1-B1B8-EBBB-5CBA9B7D5F54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2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SLIDE OCULTO dos candidatos que ganharam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5D3DDCFE-698A-E126-CFB3-A2117E88F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5803"/>
              </p:ext>
            </p:extLst>
          </p:nvPr>
        </p:nvGraphicFramePr>
        <p:xfrm>
          <a:off x="1186365" y="1367871"/>
          <a:ext cx="10396035" cy="1440970"/>
        </p:xfrm>
        <a:graphic>
          <a:graphicData uri="http://schemas.openxmlformats.org/drawingml/2006/table">
            <a:tbl>
              <a:tblPr/>
              <a:tblGrid>
                <a:gridCol w="693069">
                  <a:extLst>
                    <a:ext uri="{9D8B030D-6E8A-4147-A177-3AD203B41FA5}">
                      <a16:colId xmlns:a16="http://schemas.microsoft.com/office/drawing/2014/main" val="669635213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876344734"/>
                    </a:ext>
                  </a:extLst>
                </a:gridCol>
                <a:gridCol w="1978134">
                  <a:extLst>
                    <a:ext uri="{9D8B030D-6E8A-4147-A177-3AD203B41FA5}">
                      <a16:colId xmlns:a16="http://schemas.microsoft.com/office/drawing/2014/main" val="1534242402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2752042483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3891208567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889289970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3584817220"/>
                    </a:ext>
                  </a:extLst>
                </a:gridCol>
                <a:gridCol w="1487211">
                  <a:extLst>
                    <a:ext uri="{9D8B030D-6E8A-4147-A177-3AD203B41FA5}">
                      <a16:colId xmlns:a16="http://schemas.microsoft.com/office/drawing/2014/main" val="3367030375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633824897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4017601205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139537141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1615387049"/>
                    </a:ext>
                  </a:extLst>
                </a:gridCol>
              </a:tblGrid>
              <a:tr h="575096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SQ_CANDIDATO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SIGLA_UF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NOME_CANDIDATO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NUMERO_PARTIDO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SIGLA_PARTIDO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DESCRICAO_COR_RACA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DESCRICAO_OCUPACAO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DESC_SIT_TOT_TURNO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SITUACAO_REELEICAO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DES_SITUACAO_CANDIDATURA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votos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TOTAL_RECEITAS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406551"/>
                  </a:ext>
                </a:extLst>
              </a:tr>
              <a:tr h="4329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2,3E+11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RR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FRANCISCO DE ASSIS RODRIGUES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PARDA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ENGENHEIRO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ELEITO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111466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891508,3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859268"/>
                  </a:ext>
                </a:extLst>
              </a:tr>
              <a:tr h="4329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2,3E+11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RR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ANTÔNIO MECIAS PEREIRA DE JESUS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PRB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PRETA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ADMINISTRADOR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ELEITO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85366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2380209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671191"/>
                  </a:ext>
                </a:extLst>
              </a:tr>
            </a:tbl>
          </a:graphicData>
        </a:graphic>
      </p:graphicFrame>
      <p:sp>
        <p:nvSpPr>
          <p:cNvPr id="4" name="Espaço Reservado para o Número do Slide 6">
            <a:extLst>
              <a:ext uri="{FF2B5EF4-FFF2-40B4-BE49-F238E27FC236}">
                <a16:creationId xmlns:a16="http://schemas.microsoft.com/office/drawing/2014/main" id="{A328C369-5DBF-1BCA-F1C5-E0C37078BC27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46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Análise dos resíduos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DCF334B-6D0C-26BE-04D0-F6D7A10864FD}"/>
              </a:ext>
            </a:extLst>
          </p:cNvPr>
          <p:cNvSpPr txBox="1"/>
          <p:nvPr/>
        </p:nvSpPr>
        <p:spPr>
          <a:xfrm>
            <a:off x="2543175" y="85483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Outra forma de olhar para os resíduos é através de gráficos.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Imagem 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BC83A068-EA34-D811-358B-0CD7251C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299" y="1459380"/>
            <a:ext cx="6391275" cy="463977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16147C-9B60-5B10-595E-A6A74EAA2864}"/>
              </a:ext>
            </a:extLst>
          </p:cNvPr>
          <p:cNvSpPr txBox="1"/>
          <p:nvPr/>
        </p:nvSpPr>
        <p:spPr>
          <a:xfrm>
            <a:off x="433387" y="1613118"/>
            <a:ext cx="1990726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1º resíduos pelos valores ajustados, </a:t>
            </a:r>
          </a:p>
          <a:p>
            <a:pPr algn="ctr"/>
            <a:r>
              <a:rPr lang="pt-BR" sz="1400" dirty="0"/>
              <a:t>linearidade, aproximadamente horizontal útil para testarmos a independência entre valores preditos e resíduos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310E5E-C6E6-9536-6A8A-7B32FCC25A70}"/>
              </a:ext>
            </a:extLst>
          </p:cNvPr>
          <p:cNvSpPr txBox="1"/>
          <p:nvPr/>
        </p:nvSpPr>
        <p:spPr>
          <a:xfrm>
            <a:off x="9248775" y="1613118"/>
            <a:ext cx="2509838" cy="19082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2º Distribuição normal,  </a:t>
            </a:r>
          </a:p>
          <a:p>
            <a:pPr algn="ctr"/>
            <a:r>
              <a:rPr lang="pt-BR" sz="1300" dirty="0"/>
              <a:t>Os pontos </a:t>
            </a:r>
            <a:r>
              <a:rPr lang="pt-BR" sz="1300" dirty="0" err="1"/>
              <a:t>dem</a:t>
            </a:r>
            <a:r>
              <a:rPr lang="pt-BR" sz="1300" dirty="0"/>
              <a:t> estar deve estar em cima da linha</a:t>
            </a:r>
          </a:p>
          <a:p>
            <a:pPr algn="ctr"/>
            <a:r>
              <a:rPr lang="pt-BR" sz="1300" dirty="0"/>
              <a:t>O Normal QQ </a:t>
            </a:r>
            <a:r>
              <a:rPr lang="pt-BR" sz="1300" dirty="0" err="1"/>
              <a:t>plot</a:t>
            </a:r>
            <a:r>
              <a:rPr lang="pt-BR" sz="1300" dirty="0"/>
              <a:t> nos ajuda a verificar essa exigência ao exibir no eixo horizontal a distribuição esperada em uma distribuição normal e no vertical os resíduos padronizados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7BD26C-E68C-5A2B-D9A1-1CB379467045}"/>
              </a:ext>
            </a:extLst>
          </p:cNvPr>
          <p:cNvSpPr txBox="1"/>
          <p:nvPr/>
        </p:nvSpPr>
        <p:spPr>
          <a:xfrm>
            <a:off x="433386" y="4013418"/>
            <a:ext cx="1990727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3º </a:t>
            </a:r>
            <a:r>
              <a:rPr lang="pt-BR" sz="1400" b="1" dirty="0" err="1"/>
              <a:t>Homocedasticidade</a:t>
            </a:r>
            <a:r>
              <a:rPr lang="pt-BR" sz="1400" b="1" dirty="0"/>
              <a:t> - </a:t>
            </a:r>
            <a:r>
              <a:rPr lang="pt-BR" sz="1400" dirty="0"/>
              <a:t>não pode ter padrão triangular</a:t>
            </a:r>
            <a:endParaRPr lang="pt-BR" sz="13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EC2D142-140C-22B1-5B86-8AD6438D1895}"/>
              </a:ext>
            </a:extLst>
          </p:cNvPr>
          <p:cNvSpPr txBox="1"/>
          <p:nvPr/>
        </p:nvSpPr>
        <p:spPr>
          <a:xfrm>
            <a:off x="9248775" y="4013418"/>
            <a:ext cx="2509838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4º Mostra pra gente se existem outliers</a:t>
            </a:r>
            <a:endParaRPr lang="pt-BR" sz="1300" dirty="0"/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3C35BC6C-924F-3F73-D1C0-FA94355DC6EB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88142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923899_TF67061901_Win32" id="{7A4A4764-73A2-453C-A75F-D891D4CEE476}" vid="{AE2A0BF5-BE05-47CC-BC65-F5AF2E5DE8D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{5FFA00E2-5262-4A24-B326-2FFEE3D2193E}tf67061901_win32</Template>
  <TotalTime>1111</TotalTime>
  <Words>1649</Words>
  <Application>Microsoft Office PowerPoint</Application>
  <PresentationFormat>Widescreen</PresentationFormat>
  <Paragraphs>201</Paragraphs>
  <Slides>15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Arial</vt:lpstr>
      <vt:lpstr>Calibri</vt:lpstr>
      <vt:lpstr>Daytona Condensed Light</vt:lpstr>
      <vt:lpstr>Daytona Condensed Light (Corpo)</vt:lpstr>
      <vt:lpstr>Posterama</vt:lpstr>
      <vt:lpstr>Tema do Office</vt:lpstr>
      <vt:lpstr>CURSO Regressão linear - 2023</vt:lpstr>
      <vt:lpstr>resumo</vt:lpstr>
      <vt:lpstr>Regressão linear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R - 2023</dc:title>
  <dc:creator>Naiara Alcantara</dc:creator>
  <cp:lastModifiedBy>Naiara Alcantara</cp:lastModifiedBy>
  <cp:revision>2</cp:revision>
  <dcterms:created xsi:type="dcterms:W3CDTF">2023-01-14T20:27:40Z</dcterms:created>
  <dcterms:modified xsi:type="dcterms:W3CDTF">2023-01-18T16:33:05Z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